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handoutMasterIdLst>
    <p:handoutMasterId r:id="rId4"/>
  </p:handoutMasterIdLst>
  <p:sldIdLst>
    <p:sldId id="262" r:id="rId2"/>
  </p:sldIdLst>
  <p:sldSz cx="32918400" cy="21945600"/>
  <p:notesSz cx="9271000" cy="6997700"/>
  <p:defaultTextStyle>
    <a:defPPr>
      <a:defRPr lang="en-US"/>
    </a:defPPr>
    <a:lvl1pPr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1pPr>
    <a:lvl2pPr marL="210885" indent="115647"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2pPr>
    <a:lvl3pPr marL="422905" indent="230160"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3pPr>
    <a:lvl4pPr marL="634924" indent="344673"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4pPr>
    <a:lvl5pPr marL="845809" indent="460320"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5pPr>
    <a:lvl6pPr marL="1632661" algn="l" defTabSz="653064" rtl="0" eaLnBrk="1" latinLnBrk="0" hangingPunct="1">
      <a:defRPr sz="1928" kern="1200">
        <a:solidFill>
          <a:schemeClr val="tx1"/>
        </a:solidFill>
        <a:latin typeface="Times New Roman" pitchFamily="-111" charset="0"/>
        <a:ea typeface="ＭＳ Ｐゴシック" pitchFamily="-111" charset="-128"/>
        <a:cs typeface="+mn-cs"/>
      </a:defRPr>
    </a:lvl6pPr>
    <a:lvl7pPr marL="1959193" algn="l" defTabSz="653064" rtl="0" eaLnBrk="1" latinLnBrk="0" hangingPunct="1">
      <a:defRPr sz="1928" kern="1200">
        <a:solidFill>
          <a:schemeClr val="tx1"/>
        </a:solidFill>
        <a:latin typeface="Times New Roman" pitchFamily="-111" charset="0"/>
        <a:ea typeface="ＭＳ Ｐゴシック" pitchFamily="-111" charset="-128"/>
        <a:cs typeface="+mn-cs"/>
      </a:defRPr>
    </a:lvl7pPr>
    <a:lvl8pPr marL="2285726" algn="l" defTabSz="653064" rtl="0" eaLnBrk="1" latinLnBrk="0" hangingPunct="1">
      <a:defRPr sz="1928" kern="1200">
        <a:solidFill>
          <a:schemeClr val="tx1"/>
        </a:solidFill>
        <a:latin typeface="Times New Roman" pitchFamily="-111" charset="0"/>
        <a:ea typeface="ＭＳ Ｐゴシック" pitchFamily="-111" charset="-128"/>
        <a:cs typeface="+mn-cs"/>
      </a:defRPr>
    </a:lvl8pPr>
    <a:lvl9pPr marL="2612258" algn="l" defTabSz="653064" rtl="0" eaLnBrk="1" latinLnBrk="0" hangingPunct="1">
      <a:defRPr sz="1928" kern="1200">
        <a:solidFill>
          <a:schemeClr val="tx1"/>
        </a:solidFill>
        <a:latin typeface="Times New Roman" pitchFamily="-111" charset="0"/>
        <a:ea typeface="ＭＳ Ｐゴシック" pitchFamily="-111" charset="-128"/>
        <a:cs typeface="+mn-cs"/>
      </a:defRPr>
    </a:lvl9pPr>
  </p:defaultTextStyle>
  <p:extLst>
    <p:ext uri="{EFAFB233-063F-42B5-8137-9DF3F51BA10A}">
      <p15:sldGuideLst xmlns:p15="http://schemas.microsoft.com/office/powerpoint/2012/main">
        <p15:guide id="1" orient="horz" pos="17198" userDrawn="1">
          <p15:clr>
            <a:srgbClr val="A4A3A4"/>
          </p15:clr>
        </p15:guide>
        <p15:guide id="2" orient="horz" pos="6784" userDrawn="1">
          <p15:clr>
            <a:srgbClr val="A4A3A4"/>
          </p15:clr>
        </p15:guide>
        <p15:guide id="3" orient="horz" userDrawn="1">
          <p15:clr>
            <a:srgbClr val="A4A3A4"/>
          </p15:clr>
        </p15:guide>
        <p15:guide id="4" orient="horz" pos="13504" userDrawn="1">
          <p15:clr>
            <a:srgbClr val="A4A3A4"/>
          </p15:clr>
        </p15:guide>
        <p15:guide id="5" pos="-4375" userDrawn="1">
          <p15:clr>
            <a:srgbClr val="A4A3A4"/>
          </p15:clr>
        </p15:guide>
        <p15:guide id="6" pos="20628" userDrawn="1">
          <p15:clr>
            <a:srgbClr val="A4A3A4"/>
          </p15:clr>
        </p15:guide>
        <p15:guide id="7" pos="5508" userDrawn="1">
          <p15:clr>
            <a:srgbClr val="A4A3A4"/>
          </p15:clr>
        </p15:guide>
        <p15:guide id="8" pos="108" userDrawn="1">
          <p15:clr>
            <a:srgbClr val="A4A3A4"/>
          </p15:clr>
        </p15:guide>
        <p15:guide id="9" pos="251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48"/>
    <a:srgbClr val="004F42"/>
    <a:srgbClr val="085D54"/>
    <a:srgbClr val="065D5A"/>
    <a:srgbClr val="064F4C"/>
    <a:srgbClr val="006699"/>
    <a:srgbClr val="CC3300"/>
    <a:srgbClr val="035D5D"/>
    <a:srgbClr val="06221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p:restoredTop sz="94660"/>
  </p:normalViewPr>
  <p:slideViewPr>
    <p:cSldViewPr showGuides="1">
      <p:cViewPr varScale="1">
        <p:scale>
          <a:sx n="39" d="100"/>
          <a:sy n="39" d="100"/>
        </p:scale>
        <p:origin x="1304" y="232"/>
      </p:cViewPr>
      <p:guideLst>
        <p:guide orient="horz" pos="17198"/>
        <p:guide orient="horz" pos="6784"/>
        <p:guide orient="horz"/>
        <p:guide orient="horz" pos="13504"/>
        <p:guide pos="-4375"/>
        <p:guide pos="20628"/>
        <p:guide pos="5508"/>
        <p:guide pos="108"/>
        <p:guide pos="251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a:defRPr sz="1200" smtClean="0"/>
            </a:lvl1pPr>
          </a:lstStyle>
          <a:p>
            <a:pPr>
              <a:defRPr/>
            </a:pPr>
            <a:endParaRPr lang="en-AU"/>
          </a:p>
        </p:txBody>
      </p:sp>
      <p:sp>
        <p:nvSpPr>
          <p:cNvPr id="4099" name="Rectangle 3"/>
          <p:cNvSpPr>
            <a:spLocks noGrp="1" noChangeArrowheads="1"/>
          </p:cNvSpPr>
          <p:nvPr>
            <p:ph type="dt" sz="quarter" idx="1"/>
          </p:nvPr>
        </p:nvSpPr>
        <p:spPr bwMode="auto">
          <a:xfrm>
            <a:off x="5205413" y="0"/>
            <a:ext cx="4102100"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a:defRPr sz="1200" smtClean="0"/>
            </a:lvl1pPr>
          </a:lstStyle>
          <a:p>
            <a:pPr>
              <a:defRPr/>
            </a:pPr>
            <a:endParaRPr lang="en-AU"/>
          </a:p>
        </p:txBody>
      </p:sp>
      <p:sp>
        <p:nvSpPr>
          <p:cNvPr id="4100" name="Rectangle 4"/>
          <p:cNvSpPr>
            <a:spLocks noGrp="1" noChangeArrowheads="1"/>
          </p:cNvSpPr>
          <p:nvPr>
            <p:ph type="ftr" sz="quarter" idx="2"/>
          </p:nvPr>
        </p:nvSpPr>
        <p:spPr bwMode="auto">
          <a:xfrm>
            <a:off x="0" y="6648450"/>
            <a:ext cx="4003675"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a:defRPr sz="1200" smtClean="0"/>
            </a:lvl1pPr>
          </a:lstStyle>
          <a:p>
            <a:pPr>
              <a:defRPr/>
            </a:pPr>
            <a:endParaRPr lang="en-AU"/>
          </a:p>
        </p:txBody>
      </p:sp>
      <p:sp>
        <p:nvSpPr>
          <p:cNvPr id="4101" name="Rectangle 5"/>
          <p:cNvSpPr>
            <a:spLocks noGrp="1" noChangeArrowheads="1"/>
          </p:cNvSpPr>
          <p:nvPr>
            <p:ph type="sldNum" sz="quarter" idx="3"/>
          </p:nvPr>
        </p:nvSpPr>
        <p:spPr bwMode="auto">
          <a:xfrm>
            <a:off x="5205413" y="6648450"/>
            <a:ext cx="4102100"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a:defRPr sz="1200" smtClean="0"/>
            </a:lvl1pPr>
          </a:lstStyle>
          <a:p>
            <a:pPr>
              <a:defRPr/>
            </a:pPr>
            <a:fld id="{647FB6F8-1931-4419-A30E-AE4296F60EAC}" type="slidenum">
              <a:rPr lang="en-AU"/>
              <a:pPr>
                <a:defRPr/>
              </a:pPr>
              <a:t>‹#›</a:t>
            </a:fld>
            <a:endParaRPr lang="en-AU"/>
          </a:p>
        </p:txBody>
      </p:sp>
    </p:spTree>
    <p:extLst>
      <p:ext uri="{BB962C8B-B14F-4D97-AF65-F5344CB8AC3E}">
        <p14:creationId xmlns:p14="http://schemas.microsoft.com/office/powerpoint/2010/main" val="3025885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a:defRPr sz="1200" smtClean="0"/>
            </a:lvl1pPr>
          </a:lstStyle>
          <a:p>
            <a:pPr>
              <a:defRPr/>
            </a:pPr>
            <a:endParaRPr lang="en-AU"/>
          </a:p>
        </p:txBody>
      </p:sp>
      <p:sp>
        <p:nvSpPr>
          <p:cNvPr id="3075" name="Rectangle 3"/>
          <p:cNvSpPr>
            <a:spLocks noGrp="1" noChangeArrowheads="1"/>
          </p:cNvSpPr>
          <p:nvPr>
            <p:ph type="dt" idx="1"/>
          </p:nvPr>
        </p:nvSpPr>
        <p:spPr bwMode="auto">
          <a:xfrm>
            <a:off x="5205413" y="0"/>
            <a:ext cx="4102100"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a:defRPr sz="1200" smtClean="0"/>
            </a:lvl1pPr>
          </a:lstStyle>
          <a:p>
            <a:pPr>
              <a:defRPr/>
            </a:pPr>
            <a:endParaRPr lang="en-AU"/>
          </a:p>
        </p:txBody>
      </p:sp>
      <p:sp>
        <p:nvSpPr>
          <p:cNvPr id="3076" name="Rectangle 4"/>
          <p:cNvSpPr>
            <a:spLocks noGrp="1" noRot="1" noChangeAspect="1" noChangeArrowheads="1" noTextEdit="1"/>
          </p:cNvSpPr>
          <p:nvPr>
            <p:ph type="sldImg" idx="2"/>
          </p:nvPr>
        </p:nvSpPr>
        <p:spPr bwMode="auto">
          <a:xfrm>
            <a:off x="2644775" y="522288"/>
            <a:ext cx="3924300" cy="26177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201738" y="3349625"/>
            <a:ext cx="6804025" cy="31416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6648450"/>
            <a:ext cx="4003675"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a:defRPr sz="1200" smtClean="0"/>
            </a:lvl1pPr>
          </a:lstStyle>
          <a:p>
            <a:pPr>
              <a:defRPr/>
            </a:pPr>
            <a:endParaRPr lang="en-AU"/>
          </a:p>
        </p:txBody>
      </p:sp>
      <p:sp>
        <p:nvSpPr>
          <p:cNvPr id="3079" name="Rectangle 7"/>
          <p:cNvSpPr>
            <a:spLocks noGrp="1" noChangeArrowheads="1"/>
          </p:cNvSpPr>
          <p:nvPr>
            <p:ph type="sldNum" sz="quarter" idx="5"/>
          </p:nvPr>
        </p:nvSpPr>
        <p:spPr bwMode="auto">
          <a:xfrm>
            <a:off x="5205413" y="6648450"/>
            <a:ext cx="4102100"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a:defRPr sz="1200" smtClean="0"/>
            </a:lvl1pPr>
          </a:lstStyle>
          <a:p>
            <a:pPr>
              <a:defRPr/>
            </a:pPr>
            <a:fld id="{1698174A-C88F-4F19-BB54-C755A9FDFDA7}" type="slidenum">
              <a:rPr lang="en-AU"/>
              <a:pPr>
                <a:defRPr/>
              </a:pPr>
              <a:t>‹#›</a:t>
            </a:fld>
            <a:endParaRPr lang="en-AU"/>
          </a:p>
        </p:txBody>
      </p:sp>
    </p:spTree>
    <p:extLst>
      <p:ext uri="{BB962C8B-B14F-4D97-AF65-F5344CB8AC3E}">
        <p14:creationId xmlns:p14="http://schemas.microsoft.com/office/powerpoint/2010/main" val="10933121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571" kern="1200">
        <a:solidFill>
          <a:schemeClr val="tx1"/>
        </a:solidFill>
        <a:latin typeface="Times New Roman" pitchFamily="-65" charset="0"/>
        <a:ea typeface="ＭＳ Ｐゴシック" charset="-128"/>
        <a:cs typeface="ＭＳ Ｐゴシック" charset="-128"/>
      </a:defRPr>
    </a:lvl1pPr>
    <a:lvl2pPr marL="210885"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2pPr>
    <a:lvl3pPr marL="422905"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3pPr>
    <a:lvl4pPr marL="634924"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4pPr>
    <a:lvl5pPr marL="845809"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5pPr>
    <a:lvl6pPr marL="1058274" algn="l" defTabSz="211655" rtl="0" eaLnBrk="1" latinLnBrk="0" hangingPunct="1">
      <a:defRPr sz="571" kern="1200">
        <a:solidFill>
          <a:schemeClr val="tx1"/>
        </a:solidFill>
        <a:latin typeface="+mn-lt"/>
        <a:ea typeface="+mn-ea"/>
        <a:cs typeface="+mn-cs"/>
      </a:defRPr>
    </a:lvl6pPr>
    <a:lvl7pPr marL="1269928" algn="l" defTabSz="211655" rtl="0" eaLnBrk="1" latinLnBrk="0" hangingPunct="1">
      <a:defRPr sz="571" kern="1200">
        <a:solidFill>
          <a:schemeClr val="tx1"/>
        </a:solidFill>
        <a:latin typeface="+mn-lt"/>
        <a:ea typeface="+mn-ea"/>
        <a:cs typeface="+mn-cs"/>
      </a:defRPr>
    </a:lvl7pPr>
    <a:lvl8pPr marL="1481584" algn="l" defTabSz="211655" rtl="0" eaLnBrk="1" latinLnBrk="0" hangingPunct="1">
      <a:defRPr sz="571" kern="1200">
        <a:solidFill>
          <a:schemeClr val="tx1"/>
        </a:solidFill>
        <a:latin typeface="+mn-lt"/>
        <a:ea typeface="+mn-ea"/>
        <a:cs typeface="+mn-cs"/>
      </a:defRPr>
    </a:lvl8pPr>
    <a:lvl9pPr marL="1693238" algn="l" defTabSz="211655" rtl="0" eaLnBrk="1" latinLnBrk="0" hangingPunct="1">
      <a:defRPr sz="57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2644775" y="522288"/>
            <a:ext cx="3924300" cy="2617787"/>
          </a:xfrm>
          <a:ln/>
        </p:spPr>
      </p:sp>
      <p:sp>
        <p:nvSpPr>
          <p:cNvPr id="4099" name="Notes Placeholder 2"/>
          <p:cNvSpPr>
            <a:spLocks noGrp="1"/>
          </p:cNvSpPr>
          <p:nvPr>
            <p:ph type="body" idx="1"/>
          </p:nvPr>
        </p:nvSpPr>
        <p:spPr>
          <a:noFill/>
          <a:ln/>
        </p:spPr>
        <p:txBody>
          <a:bodyPr/>
          <a:lstStyle/>
          <a:p>
            <a:endParaRPr lang="en-US">
              <a:latin typeface="Times New Roman" pitchFamily="-111" charset="0"/>
              <a:ea typeface="ＭＳ Ｐゴシック" pitchFamily="-111" charset="-128"/>
            </a:endParaRPr>
          </a:p>
        </p:txBody>
      </p:sp>
      <p:sp>
        <p:nvSpPr>
          <p:cNvPr id="4100" name="Slide Number Placeholder 3"/>
          <p:cNvSpPr>
            <a:spLocks noGrp="1"/>
          </p:cNvSpPr>
          <p:nvPr>
            <p:ph type="sldNum" sz="quarter" idx="5"/>
          </p:nvPr>
        </p:nvSpPr>
        <p:spPr>
          <a:noFill/>
        </p:spPr>
        <p:txBody>
          <a:bodyPr/>
          <a:lstStyle/>
          <a:p>
            <a:fld id="{C481CA4B-5FE3-46EC-803C-3A8105D557B8}" type="slidenum">
              <a:rPr lang="en-AU"/>
              <a:pPr/>
              <a:t>1</a:t>
            </a:fld>
            <a:endParaRPr lang="en-AU"/>
          </a:p>
        </p:txBody>
      </p:sp>
    </p:spTree>
    <p:extLst>
      <p:ext uri="{BB962C8B-B14F-4D97-AF65-F5344CB8AC3E}">
        <p14:creationId xmlns:p14="http://schemas.microsoft.com/office/powerpoint/2010/main" val="3938962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63323" y="3976793"/>
            <a:ext cx="16580556" cy="2744047"/>
          </a:xfrm>
        </p:spPr>
        <p:txBody>
          <a:bodyPr/>
          <a:lstStyle/>
          <a:p>
            <a:r>
              <a:rPr lang="en-CA"/>
              <a:t>Click to edit Master title style</a:t>
            </a:r>
            <a:endParaRPr lang="en-US"/>
          </a:p>
        </p:txBody>
      </p:sp>
      <p:sp>
        <p:nvSpPr>
          <p:cNvPr id="3" name="Subtitle 2"/>
          <p:cNvSpPr>
            <a:spLocks noGrp="1"/>
          </p:cNvSpPr>
          <p:nvPr>
            <p:ph type="subTitle" idx="1"/>
          </p:nvPr>
        </p:nvSpPr>
        <p:spPr>
          <a:xfrm>
            <a:off x="2925940" y="7254240"/>
            <a:ext cx="13655323" cy="3271520"/>
          </a:xfrm>
        </p:spPr>
        <p:txBody>
          <a:bodyPr/>
          <a:lstStyle>
            <a:lvl1pPr marL="0" indent="0" algn="ctr">
              <a:buNone/>
              <a:defRPr/>
            </a:lvl1pPr>
            <a:lvl2pPr marL="197578" indent="0" algn="ctr">
              <a:buNone/>
              <a:defRPr/>
            </a:lvl2pPr>
            <a:lvl3pPr marL="395156" indent="0" algn="ctr">
              <a:buNone/>
              <a:defRPr/>
            </a:lvl3pPr>
            <a:lvl4pPr marL="592734" indent="0" algn="ctr">
              <a:buNone/>
              <a:defRPr/>
            </a:lvl4pPr>
            <a:lvl5pPr marL="790312" indent="0" algn="ctr">
              <a:buNone/>
              <a:defRPr/>
            </a:lvl5pPr>
            <a:lvl6pPr marL="987890" indent="0" algn="ctr">
              <a:buNone/>
              <a:defRPr/>
            </a:lvl6pPr>
            <a:lvl7pPr marL="1185468" indent="0" algn="ctr">
              <a:buNone/>
              <a:defRPr/>
            </a:lvl7pPr>
            <a:lvl8pPr marL="1383046" indent="0" algn="ctr">
              <a:buNone/>
              <a:defRPr/>
            </a:lvl8pPr>
            <a:lvl9pPr marL="1580624" indent="0" algn="ctr">
              <a:buNone/>
              <a:defRPr/>
            </a:lvl9pPr>
          </a:lstStyle>
          <a:p>
            <a:r>
              <a:rPr lang="en-CA"/>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AB5C75-1BD0-4740-824C-F8335A3CF5A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BF661B-9B97-4484-AA72-ED50EAB2675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898740" y="1137920"/>
            <a:ext cx="4145138" cy="10241280"/>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1463324" y="1137920"/>
            <a:ext cx="12367683" cy="1024128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18F767-5E35-42AF-AF29-669124FDF8D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E94CA6-99D5-4E04-A9FB-6277D00A4CA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40934" y="8226213"/>
            <a:ext cx="16581262" cy="2542540"/>
          </a:xfrm>
        </p:spPr>
        <p:txBody>
          <a:bodyPr anchor="t"/>
          <a:lstStyle>
            <a:lvl1pPr algn="l">
              <a:defRPr sz="1667" b="1" cap="all"/>
            </a:lvl1pPr>
          </a:lstStyle>
          <a:p>
            <a:r>
              <a:rPr lang="en-CA"/>
              <a:t>Click to edit Master title style</a:t>
            </a:r>
            <a:endParaRPr lang="en-US"/>
          </a:p>
        </p:txBody>
      </p:sp>
      <p:sp>
        <p:nvSpPr>
          <p:cNvPr id="3" name="Text Placeholder 2"/>
          <p:cNvSpPr>
            <a:spLocks noGrp="1"/>
          </p:cNvSpPr>
          <p:nvPr>
            <p:ph type="body" idx="1"/>
          </p:nvPr>
        </p:nvSpPr>
        <p:spPr>
          <a:xfrm>
            <a:off x="1540934" y="5426194"/>
            <a:ext cx="16581262" cy="2800021"/>
          </a:xfrm>
        </p:spPr>
        <p:txBody>
          <a:bodyPr anchor="b"/>
          <a:lstStyle>
            <a:lvl1pPr marL="0" indent="0">
              <a:buNone/>
              <a:defRPr sz="867"/>
            </a:lvl1pPr>
            <a:lvl2pPr marL="197578" indent="0">
              <a:buNone/>
              <a:defRPr sz="800"/>
            </a:lvl2pPr>
            <a:lvl3pPr marL="395156" indent="0">
              <a:buNone/>
              <a:defRPr sz="733"/>
            </a:lvl3pPr>
            <a:lvl4pPr marL="592734" indent="0">
              <a:buNone/>
              <a:defRPr sz="600"/>
            </a:lvl4pPr>
            <a:lvl5pPr marL="790312" indent="0">
              <a:buNone/>
              <a:defRPr sz="600"/>
            </a:lvl5pPr>
            <a:lvl6pPr marL="987890" indent="0">
              <a:buNone/>
              <a:defRPr sz="600"/>
            </a:lvl6pPr>
            <a:lvl7pPr marL="1185468" indent="0">
              <a:buNone/>
              <a:defRPr sz="600"/>
            </a:lvl7pPr>
            <a:lvl8pPr marL="1383046" indent="0">
              <a:buNone/>
              <a:defRPr sz="600"/>
            </a:lvl8pPr>
            <a:lvl9pPr marL="1580624" indent="0">
              <a:buNone/>
              <a:defRPr sz="600"/>
            </a:lvl9pPr>
          </a:lstStyle>
          <a:p>
            <a:pPr lvl="0"/>
            <a:r>
              <a:rPr lang="en-CA"/>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A4128B-B2D7-43E6-973F-07F5DADEE8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1463324" y="3698240"/>
            <a:ext cx="8256411" cy="7680960"/>
          </a:xfrm>
        </p:spPr>
        <p:txBody>
          <a:bodyPr/>
          <a:lstStyle>
            <a:lvl1pPr>
              <a:defRPr sz="1200"/>
            </a:lvl1pPr>
            <a:lvl2pPr>
              <a:defRPr sz="1067"/>
            </a:lvl2pPr>
            <a:lvl3pPr>
              <a:defRPr sz="867"/>
            </a:lvl3pPr>
            <a:lvl4pPr>
              <a:defRPr sz="800"/>
            </a:lvl4pPr>
            <a:lvl5pPr>
              <a:defRPr sz="800"/>
            </a:lvl5pPr>
            <a:lvl6pPr>
              <a:defRPr sz="800"/>
            </a:lvl6pPr>
            <a:lvl7pPr>
              <a:defRPr sz="800"/>
            </a:lvl7pPr>
            <a:lvl8pPr>
              <a:defRPr sz="800"/>
            </a:lvl8pPr>
            <a:lvl9pPr>
              <a:defRPr sz="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9787468" y="3698240"/>
            <a:ext cx="8256411" cy="7680960"/>
          </a:xfrm>
        </p:spPr>
        <p:txBody>
          <a:bodyPr/>
          <a:lstStyle>
            <a:lvl1pPr>
              <a:defRPr sz="1200"/>
            </a:lvl1pPr>
            <a:lvl2pPr>
              <a:defRPr sz="1067"/>
            </a:lvl2pPr>
            <a:lvl3pPr>
              <a:defRPr sz="867"/>
            </a:lvl3pPr>
            <a:lvl4pPr>
              <a:defRPr sz="800"/>
            </a:lvl4pPr>
            <a:lvl5pPr>
              <a:defRPr sz="800"/>
            </a:lvl5pPr>
            <a:lvl6pPr>
              <a:defRPr sz="800"/>
            </a:lvl6pPr>
            <a:lvl7pPr>
              <a:defRPr sz="800"/>
            </a:lvl7pPr>
            <a:lvl8pPr>
              <a:defRPr sz="800"/>
            </a:lvl8pPr>
            <a:lvl9pPr>
              <a:defRPr sz="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F94766-3424-455A-A356-B033A4BD4C3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75079" y="512986"/>
            <a:ext cx="17557044" cy="21336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975078" y="2865875"/>
            <a:ext cx="8619067" cy="1193894"/>
          </a:xfrm>
        </p:spPr>
        <p:txBody>
          <a:bodyPr anchor="b"/>
          <a:lstStyle>
            <a:lvl1pPr marL="0" indent="0">
              <a:buNone/>
              <a:defRPr sz="1067" b="1"/>
            </a:lvl1pPr>
            <a:lvl2pPr marL="197578" indent="0">
              <a:buNone/>
              <a:defRPr sz="867" b="1"/>
            </a:lvl2pPr>
            <a:lvl3pPr marL="395156" indent="0">
              <a:buNone/>
              <a:defRPr sz="800" b="1"/>
            </a:lvl3pPr>
            <a:lvl4pPr marL="592734" indent="0">
              <a:buNone/>
              <a:defRPr sz="733" b="1"/>
            </a:lvl4pPr>
            <a:lvl5pPr marL="790312" indent="0">
              <a:buNone/>
              <a:defRPr sz="733" b="1"/>
            </a:lvl5pPr>
            <a:lvl6pPr marL="987890" indent="0">
              <a:buNone/>
              <a:defRPr sz="733" b="1"/>
            </a:lvl6pPr>
            <a:lvl7pPr marL="1185468" indent="0">
              <a:buNone/>
              <a:defRPr sz="733" b="1"/>
            </a:lvl7pPr>
            <a:lvl8pPr marL="1383046" indent="0">
              <a:buNone/>
              <a:defRPr sz="733" b="1"/>
            </a:lvl8pPr>
            <a:lvl9pPr marL="1580624" indent="0">
              <a:buNone/>
              <a:defRPr sz="733" b="1"/>
            </a:lvl9pPr>
          </a:lstStyle>
          <a:p>
            <a:pPr lvl="0"/>
            <a:r>
              <a:rPr lang="en-CA"/>
              <a:t>Click to edit Master text styles</a:t>
            </a:r>
          </a:p>
        </p:txBody>
      </p:sp>
      <p:sp>
        <p:nvSpPr>
          <p:cNvPr id="4" name="Content Placeholder 3"/>
          <p:cNvSpPr>
            <a:spLocks noGrp="1"/>
          </p:cNvSpPr>
          <p:nvPr>
            <p:ph sz="half" idx="2"/>
          </p:nvPr>
        </p:nvSpPr>
        <p:spPr>
          <a:xfrm>
            <a:off x="975078" y="4059769"/>
            <a:ext cx="8619067" cy="7376066"/>
          </a:xfrm>
        </p:spPr>
        <p:txBody>
          <a:bodyPr/>
          <a:lstStyle>
            <a:lvl1pPr>
              <a:defRPr sz="1067"/>
            </a:lvl1pPr>
            <a:lvl2pPr>
              <a:defRPr sz="867"/>
            </a:lvl2pPr>
            <a:lvl3pPr>
              <a:defRPr sz="800"/>
            </a:lvl3pPr>
            <a:lvl4pPr>
              <a:defRPr sz="733"/>
            </a:lvl4pPr>
            <a:lvl5pPr>
              <a:defRPr sz="733"/>
            </a:lvl5pPr>
            <a:lvl6pPr>
              <a:defRPr sz="733"/>
            </a:lvl6pPr>
            <a:lvl7pPr>
              <a:defRPr sz="733"/>
            </a:lvl7pPr>
            <a:lvl8pPr>
              <a:defRPr sz="733"/>
            </a:lvl8pPr>
            <a:lvl9pPr>
              <a:defRPr sz="733"/>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9909528" y="2865875"/>
            <a:ext cx="8622595" cy="1193894"/>
          </a:xfrm>
        </p:spPr>
        <p:txBody>
          <a:bodyPr anchor="b"/>
          <a:lstStyle>
            <a:lvl1pPr marL="0" indent="0">
              <a:buNone/>
              <a:defRPr sz="1067" b="1"/>
            </a:lvl1pPr>
            <a:lvl2pPr marL="197578" indent="0">
              <a:buNone/>
              <a:defRPr sz="867" b="1"/>
            </a:lvl2pPr>
            <a:lvl3pPr marL="395156" indent="0">
              <a:buNone/>
              <a:defRPr sz="800" b="1"/>
            </a:lvl3pPr>
            <a:lvl4pPr marL="592734" indent="0">
              <a:buNone/>
              <a:defRPr sz="733" b="1"/>
            </a:lvl4pPr>
            <a:lvl5pPr marL="790312" indent="0">
              <a:buNone/>
              <a:defRPr sz="733" b="1"/>
            </a:lvl5pPr>
            <a:lvl6pPr marL="987890" indent="0">
              <a:buNone/>
              <a:defRPr sz="733" b="1"/>
            </a:lvl6pPr>
            <a:lvl7pPr marL="1185468" indent="0">
              <a:buNone/>
              <a:defRPr sz="733" b="1"/>
            </a:lvl7pPr>
            <a:lvl8pPr marL="1383046" indent="0">
              <a:buNone/>
              <a:defRPr sz="733" b="1"/>
            </a:lvl8pPr>
            <a:lvl9pPr marL="1580624" indent="0">
              <a:buNone/>
              <a:defRPr sz="733" b="1"/>
            </a:lvl9pPr>
          </a:lstStyle>
          <a:p>
            <a:pPr lvl="0"/>
            <a:r>
              <a:rPr lang="en-CA"/>
              <a:t>Click to edit Master text styles</a:t>
            </a:r>
          </a:p>
        </p:txBody>
      </p:sp>
      <p:sp>
        <p:nvSpPr>
          <p:cNvPr id="6" name="Content Placeholder 5"/>
          <p:cNvSpPr>
            <a:spLocks noGrp="1"/>
          </p:cNvSpPr>
          <p:nvPr>
            <p:ph sz="quarter" idx="4"/>
          </p:nvPr>
        </p:nvSpPr>
        <p:spPr>
          <a:xfrm>
            <a:off x="9909528" y="4059769"/>
            <a:ext cx="8622595" cy="7376066"/>
          </a:xfrm>
        </p:spPr>
        <p:txBody>
          <a:bodyPr/>
          <a:lstStyle>
            <a:lvl1pPr>
              <a:defRPr sz="1067"/>
            </a:lvl1pPr>
            <a:lvl2pPr>
              <a:defRPr sz="867"/>
            </a:lvl2pPr>
            <a:lvl3pPr>
              <a:defRPr sz="800"/>
            </a:lvl3pPr>
            <a:lvl4pPr>
              <a:defRPr sz="733"/>
            </a:lvl4pPr>
            <a:lvl5pPr>
              <a:defRPr sz="733"/>
            </a:lvl5pPr>
            <a:lvl6pPr>
              <a:defRPr sz="733"/>
            </a:lvl6pPr>
            <a:lvl7pPr>
              <a:defRPr sz="733"/>
            </a:lvl7pPr>
            <a:lvl8pPr>
              <a:defRPr sz="733"/>
            </a:lvl8pPr>
            <a:lvl9pPr>
              <a:defRPr sz="733"/>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BFBF569-B6F7-4897-852F-787AED68C47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8A7D116-90EF-444B-AA26-D8B7EBBE7B1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94835C6-1E2F-4D2B-8523-9D49B3D2378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5078" y="509693"/>
            <a:ext cx="6417734" cy="2169160"/>
          </a:xfrm>
        </p:spPr>
        <p:txBody>
          <a:bodyPr anchor="b"/>
          <a:lstStyle>
            <a:lvl1pPr algn="l">
              <a:defRPr sz="867" b="1"/>
            </a:lvl1pPr>
          </a:lstStyle>
          <a:p>
            <a:r>
              <a:rPr lang="en-CA"/>
              <a:t>Click to edit Master title style</a:t>
            </a:r>
            <a:endParaRPr lang="en-US"/>
          </a:p>
        </p:txBody>
      </p:sp>
      <p:sp>
        <p:nvSpPr>
          <p:cNvPr id="3" name="Content Placeholder 2"/>
          <p:cNvSpPr>
            <a:spLocks noGrp="1"/>
          </p:cNvSpPr>
          <p:nvPr>
            <p:ph idx="1"/>
          </p:nvPr>
        </p:nvSpPr>
        <p:spPr>
          <a:xfrm>
            <a:off x="7627056" y="509695"/>
            <a:ext cx="10905067" cy="10926139"/>
          </a:xfrm>
        </p:spPr>
        <p:txBody>
          <a:bodyPr/>
          <a:lstStyle>
            <a:lvl1pPr>
              <a:defRPr sz="1400"/>
            </a:lvl1pPr>
            <a:lvl2pPr>
              <a:defRPr sz="1200"/>
            </a:lvl2pPr>
            <a:lvl3pPr>
              <a:defRPr sz="1067"/>
            </a:lvl3pPr>
            <a:lvl4pPr>
              <a:defRPr sz="867"/>
            </a:lvl4pPr>
            <a:lvl5pPr>
              <a:defRPr sz="867"/>
            </a:lvl5pPr>
            <a:lvl6pPr>
              <a:defRPr sz="867"/>
            </a:lvl6pPr>
            <a:lvl7pPr>
              <a:defRPr sz="867"/>
            </a:lvl7pPr>
            <a:lvl8pPr>
              <a:defRPr sz="867"/>
            </a:lvl8pPr>
            <a:lvl9pPr>
              <a:defRPr sz="867"/>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975078" y="2678856"/>
            <a:ext cx="6417734" cy="8756979"/>
          </a:xfrm>
        </p:spPr>
        <p:txBody>
          <a:bodyPr/>
          <a:lstStyle>
            <a:lvl1pPr marL="0" indent="0">
              <a:buNone/>
              <a:defRPr sz="600"/>
            </a:lvl1pPr>
            <a:lvl2pPr marL="197578" indent="0">
              <a:buNone/>
              <a:defRPr sz="533"/>
            </a:lvl2pPr>
            <a:lvl3pPr marL="395156" indent="0">
              <a:buNone/>
              <a:defRPr sz="400"/>
            </a:lvl3pPr>
            <a:lvl4pPr marL="592734" indent="0">
              <a:buNone/>
              <a:defRPr sz="400"/>
            </a:lvl4pPr>
            <a:lvl5pPr marL="790312" indent="0">
              <a:buNone/>
              <a:defRPr sz="400"/>
            </a:lvl5pPr>
            <a:lvl6pPr marL="987890" indent="0">
              <a:buNone/>
              <a:defRPr sz="400"/>
            </a:lvl6pPr>
            <a:lvl7pPr marL="1185468" indent="0">
              <a:buNone/>
              <a:defRPr sz="400"/>
            </a:lvl7pPr>
            <a:lvl8pPr marL="1383046" indent="0">
              <a:buNone/>
              <a:defRPr sz="400"/>
            </a:lvl8pPr>
            <a:lvl9pPr marL="1580624" indent="0">
              <a:buNone/>
              <a:defRPr sz="4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4D112F-AC3D-431E-B0A2-840072B5E3F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23406" y="8961123"/>
            <a:ext cx="11704461" cy="1058239"/>
          </a:xfrm>
        </p:spPr>
        <p:txBody>
          <a:bodyPr anchor="b"/>
          <a:lstStyle>
            <a:lvl1pPr algn="l">
              <a:defRPr sz="867" b="1"/>
            </a:lvl1pPr>
          </a:lstStyle>
          <a:p>
            <a:r>
              <a:rPr lang="en-CA"/>
              <a:t>Click to edit Master title style</a:t>
            </a:r>
            <a:endParaRPr lang="en-US"/>
          </a:p>
        </p:txBody>
      </p:sp>
      <p:sp>
        <p:nvSpPr>
          <p:cNvPr id="3" name="Picture Placeholder 2"/>
          <p:cNvSpPr>
            <a:spLocks noGrp="1"/>
          </p:cNvSpPr>
          <p:nvPr>
            <p:ph type="pic" idx="1"/>
          </p:nvPr>
        </p:nvSpPr>
        <p:spPr>
          <a:xfrm>
            <a:off x="3823406" y="1143847"/>
            <a:ext cx="11704461" cy="7680960"/>
          </a:xfrm>
        </p:spPr>
        <p:txBody>
          <a:bodyPr lIns="276592" tIns="138295" rIns="276592" bIns="138295"/>
          <a:lstStyle>
            <a:lvl1pPr marL="0" indent="0">
              <a:buNone/>
              <a:defRPr sz="1400"/>
            </a:lvl1pPr>
            <a:lvl2pPr marL="197578" indent="0">
              <a:buNone/>
              <a:defRPr sz="1200"/>
            </a:lvl2pPr>
            <a:lvl3pPr marL="395156" indent="0">
              <a:buNone/>
              <a:defRPr sz="1067"/>
            </a:lvl3pPr>
            <a:lvl4pPr marL="592734" indent="0">
              <a:buNone/>
              <a:defRPr sz="867"/>
            </a:lvl4pPr>
            <a:lvl5pPr marL="790312" indent="0">
              <a:buNone/>
              <a:defRPr sz="867"/>
            </a:lvl5pPr>
            <a:lvl6pPr marL="987890" indent="0">
              <a:buNone/>
              <a:defRPr sz="867"/>
            </a:lvl6pPr>
            <a:lvl7pPr marL="1185468" indent="0">
              <a:buNone/>
              <a:defRPr sz="867"/>
            </a:lvl7pPr>
            <a:lvl8pPr marL="1383046" indent="0">
              <a:buNone/>
              <a:defRPr sz="867"/>
            </a:lvl8pPr>
            <a:lvl9pPr marL="1580624" indent="0">
              <a:buNone/>
              <a:defRPr sz="867"/>
            </a:lvl9pPr>
          </a:lstStyle>
          <a:p>
            <a:pPr lvl="0"/>
            <a:endParaRPr lang="en-US" noProof="0"/>
          </a:p>
        </p:txBody>
      </p:sp>
      <p:sp>
        <p:nvSpPr>
          <p:cNvPr id="4" name="Text Placeholder 3"/>
          <p:cNvSpPr>
            <a:spLocks noGrp="1"/>
          </p:cNvSpPr>
          <p:nvPr>
            <p:ph type="body" sz="half" idx="2"/>
          </p:nvPr>
        </p:nvSpPr>
        <p:spPr>
          <a:xfrm>
            <a:off x="3823406" y="10019362"/>
            <a:ext cx="11704461" cy="1502081"/>
          </a:xfrm>
        </p:spPr>
        <p:txBody>
          <a:bodyPr/>
          <a:lstStyle>
            <a:lvl1pPr marL="0" indent="0">
              <a:buNone/>
              <a:defRPr sz="600"/>
            </a:lvl1pPr>
            <a:lvl2pPr marL="197578" indent="0">
              <a:buNone/>
              <a:defRPr sz="533"/>
            </a:lvl2pPr>
            <a:lvl3pPr marL="395156" indent="0">
              <a:buNone/>
              <a:defRPr sz="400"/>
            </a:lvl3pPr>
            <a:lvl4pPr marL="592734" indent="0">
              <a:buNone/>
              <a:defRPr sz="400"/>
            </a:lvl4pPr>
            <a:lvl5pPr marL="790312" indent="0">
              <a:buNone/>
              <a:defRPr sz="400"/>
            </a:lvl5pPr>
            <a:lvl6pPr marL="987890" indent="0">
              <a:buNone/>
              <a:defRPr sz="400"/>
            </a:lvl6pPr>
            <a:lvl7pPr marL="1185468" indent="0">
              <a:buNone/>
              <a:defRPr sz="400"/>
            </a:lvl7pPr>
            <a:lvl8pPr marL="1383046" indent="0">
              <a:buNone/>
              <a:defRPr sz="400"/>
            </a:lvl8pPr>
            <a:lvl9pPr marL="1580624" indent="0">
              <a:buNone/>
              <a:defRPr sz="4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178AC9-857B-4853-B914-AFF510DF420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470151" y="1950509"/>
            <a:ext cx="27978100" cy="3657600"/>
          </a:xfrm>
          <a:prstGeom prst="rect">
            <a:avLst/>
          </a:prstGeom>
          <a:noFill/>
          <a:ln w="9525">
            <a:noFill/>
            <a:miter lim="800000"/>
            <a:headEnd/>
            <a:tailEnd/>
          </a:ln>
        </p:spPr>
        <p:txBody>
          <a:bodyPr vert="horz" wrap="square" lIns="464453" tIns="232225" rIns="464453" bIns="232225"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2470151" y="6339418"/>
            <a:ext cx="27978100" cy="13167783"/>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470150" y="19995093"/>
            <a:ext cx="6858000" cy="1462617"/>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lvl1pPr>
              <a:defRPr sz="4734" smtClean="0"/>
            </a:lvl1pPr>
          </a:lstStyle>
          <a:p>
            <a:pPr>
              <a:defRPr/>
            </a:pPr>
            <a:endParaRPr lang="en-US"/>
          </a:p>
        </p:txBody>
      </p:sp>
      <p:sp>
        <p:nvSpPr>
          <p:cNvPr id="1029" name="Rectangle 5"/>
          <p:cNvSpPr>
            <a:spLocks noGrp="1" noChangeArrowheads="1"/>
          </p:cNvSpPr>
          <p:nvPr>
            <p:ph type="ftr" sz="quarter" idx="3"/>
          </p:nvPr>
        </p:nvSpPr>
        <p:spPr bwMode="auto">
          <a:xfrm>
            <a:off x="11245851" y="19995093"/>
            <a:ext cx="10426700" cy="1462617"/>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lvl1pPr algn="ctr">
              <a:defRPr sz="4734" smtClean="0"/>
            </a:lvl1pPr>
          </a:lstStyle>
          <a:p>
            <a:pPr>
              <a:defRPr/>
            </a:pPr>
            <a:endParaRPr lang="en-US"/>
          </a:p>
        </p:txBody>
      </p:sp>
      <p:sp>
        <p:nvSpPr>
          <p:cNvPr id="1030" name="Rectangle 6"/>
          <p:cNvSpPr>
            <a:spLocks noGrp="1" noChangeArrowheads="1"/>
          </p:cNvSpPr>
          <p:nvPr>
            <p:ph type="sldNum" sz="quarter" idx="4"/>
          </p:nvPr>
        </p:nvSpPr>
        <p:spPr bwMode="auto">
          <a:xfrm>
            <a:off x="23590250" y="19995093"/>
            <a:ext cx="6858000" cy="1462617"/>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lvl1pPr algn="r">
              <a:defRPr sz="4734" smtClean="0"/>
            </a:lvl1pPr>
          </a:lstStyle>
          <a:p>
            <a:pPr>
              <a:defRPr/>
            </a:pPr>
            <a:fld id="{C8F86A8C-B582-43F8-8908-A0CAFB8CC768}" type="slidenum">
              <a:rPr lang="en-US"/>
              <a:pPr>
                <a:defRPr/>
              </a:pPr>
              <a:t>‹#›</a:t>
            </a:fld>
            <a:endParaRPr lang="en-US"/>
          </a:p>
        </p:txBody>
      </p:sp>
      <p:sp>
        <p:nvSpPr>
          <p:cNvPr id="1035" name="Rectangle 11"/>
          <p:cNvSpPr>
            <a:spLocks noChangeArrowheads="1"/>
          </p:cNvSpPr>
          <p:nvPr userDrawn="1"/>
        </p:nvSpPr>
        <p:spPr bwMode="auto">
          <a:xfrm>
            <a:off x="0" y="0"/>
            <a:ext cx="32918400" cy="21945600"/>
          </a:xfrm>
          <a:prstGeom prst="rect">
            <a:avLst/>
          </a:prstGeom>
          <a:noFill/>
          <a:ln w="25400">
            <a:solidFill>
              <a:schemeClr val="tx1"/>
            </a:solidFill>
            <a:miter lim="800000"/>
            <a:headEnd/>
            <a:tailEnd/>
          </a:ln>
        </p:spPr>
        <p:txBody>
          <a:bodyPr wrap="none" lIns="66352" tIns="33175" rIns="66352" bIns="33175" anchor="ctr"/>
          <a:lstStyle/>
          <a:p>
            <a:pPr defTabSz="1023460">
              <a:defRPr/>
            </a:pPr>
            <a:endParaRPr lang="en-US" sz="1285"/>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3095780" rtl="0" eaLnBrk="0" fontAlgn="base" hangingPunct="0">
        <a:spcBef>
          <a:spcPct val="0"/>
        </a:spcBef>
        <a:spcAft>
          <a:spcPct val="0"/>
        </a:spcAft>
        <a:defRPr sz="14801">
          <a:solidFill>
            <a:schemeClr val="tx2"/>
          </a:solidFill>
          <a:latin typeface="+mj-lt"/>
          <a:ea typeface="ＭＳ Ｐゴシック" charset="-128"/>
          <a:cs typeface="ＭＳ Ｐゴシック" charset="-128"/>
        </a:defRPr>
      </a:lvl1pPr>
      <a:lvl2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2pPr>
      <a:lvl3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3pPr>
      <a:lvl4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4pPr>
      <a:lvl5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5pPr>
      <a:lvl6pPr marL="197578" algn="ctr" defTabSz="1844062" rtl="0" eaLnBrk="0" fontAlgn="base" hangingPunct="0">
        <a:spcBef>
          <a:spcPct val="0"/>
        </a:spcBef>
        <a:spcAft>
          <a:spcPct val="0"/>
        </a:spcAft>
        <a:defRPr sz="8800">
          <a:solidFill>
            <a:schemeClr val="tx2"/>
          </a:solidFill>
          <a:latin typeface="Times New Roman" pitchFamily="-65" charset="0"/>
        </a:defRPr>
      </a:lvl6pPr>
      <a:lvl7pPr marL="395156" algn="ctr" defTabSz="1844062" rtl="0" eaLnBrk="0" fontAlgn="base" hangingPunct="0">
        <a:spcBef>
          <a:spcPct val="0"/>
        </a:spcBef>
        <a:spcAft>
          <a:spcPct val="0"/>
        </a:spcAft>
        <a:defRPr sz="8800">
          <a:solidFill>
            <a:schemeClr val="tx2"/>
          </a:solidFill>
          <a:latin typeface="Times New Roman" pitchFamily="-65" charset="0"/>
        </a:defRPr>
      </a:lvl7pPr>
      <a:lvl8pPr marL="592734" algn="ctr" defTabSz="1844062" rtl="0" eaLnBrk="0" fontAlgn="base" hangingPunct="0">
        <a:spcBef>
          <a:spcPct val="0"/>
        </a:spcBef>
        <a:spcAft>
          <a:spcPct val="0"/>
        </a:spcAft>
        <a:defRPr sz="8800">
          <a:solidFill>
            <a:schemeClr val="tx2"/>
          </a:solidFill>
          <a:latin typeface="Times New Roman" pitchFamily="-65" charset="0"/>
        </a:defRPr>
      </a:lvl8pPr>
      <a:lvl9pPr marL="790312" algn="ctr" defTabSz="1844062" rtl="0" eaLnBrk="0" fontAlgn="base" hangingPunct="0">
        <a:spcBef>
          <a:spcPct val="0"/>
        </a:spcBef>
        <a:spcAft>
          <a:spcPct val="0"/>
        </a:spcAft>
        <a:defRPr sz="8800">
          <a:solidFill>
            <a:schemeClr val="tx2"/>
          </a:solidFill>
          <a:latin typeface="Times New Roman" pitchFamily="-65" charset="0"/>
        </a:defRPr>
      </a:lvl9pPr>
    </p:titleStyle>
    <p:bodyStyle>
      <a:lvl1pPr marL="1161050" indent="-1161050" algn="l" defTabSz="3095780" rtl="0" eaLnBrk="0" fontAlgn="base" hangingPunct="0">
        <a:spcBef>
          <a:spcPct val="20000"/>
        </a:spcBef>
        <a:spcAft>
          <a:spcPct val="0"/>
        </a:spcAft>
        <a:buChar char="•"/>
        <a:defRPr sz="10734">
          <a:solidFill>
            <a:schemeClr val="tx1"/>
          </a:solidFill>
          <a:latin typeface="+mn-lt"/>
          <a:ea typeface="ＭＳ Ｐゴシック" charset="-128"/>
          <a:cs typeface="ＭＳ Ｐゴシック" charset="-128"/>
        </a:defRPr>
      </a:lvl1pPr>
      <a:lvl2pPr marL="2514726" indent="-966307" algn="l" defTabSz="3095780" rtl="0" eaLnBrk="0" fontAlgn="base" hangingPunct="0">
        <a:spcBef>
          <a:spcPct val="20000"/>
        </a:spcBef>
        <a:spcAft>
          <a:spcPct val="0"/>
        </a:spcAft>
        <a:buChar char="–"/>
        <a:defRPr sz="9534">
          <a:solidFill>
            <a:schemeClr val="tx1"/>
          </a:solidFill>
          <a:latin typeface="+mn-lt"/>
          <a:ea typeface="ＭＳ Ｐゴシック" pitchFamily="-65" charset="-128"/>
        </a:defRPr>
      </a:lvl2pPr>
      <a:lvl3pPr marL="3869460" indent="-773681" algn="l" defTabSz="3095780" rtl="0" eaLnBrk="0" fontAlgn="base" hangingPunct="0">
        <a:spcBef>
          <a:spcPct val="20000"/>
        </a:spcBef>
        <a:spcAft>
          <a:spcPct val="0"/>
        </a:spcAft>
        <a:buChar char="•"/>
        <a:defRPr sz="8067">
          <a:solidFill>
            <a:schemeClr val="tx1"/>
          </a:solidFill>
          <a:latin typeface="+mn-lt"/>
          <a:ea typeface="ＭＳ Ｐゴシック" pitchFamily="-65" charset="-128"/>
        </a:defRPr>
      </a:lvl3pPr>
      <a:lvl4pPr marL="5418938" indent="-773681" algn="l" defTabSz="3095780" rtl="0" eaLnBrk="0" fontAlgn="base" hangingPunct="0">
        <a:spcBef>
          <a:spcPct val="20000"/>
        </a:spcBef>
        <a:spcAft>
          <a:spcPct val="0"/>
        </a:spcAft>
        <a:buChar char="–"/>
        <a:defRPr sz="6734">
          <a:solidFill>
            <a:schemeClr val="tx1"/>
          </a:solidFill>
          <a:latin typeface="+mn-lt"/>
          <a:ea typeface="ＭＳ Ｐゴシック" pitchFamily="-65" charset="-128"/>
        </a:defRPr>
      </a:lvl4pPr>
      <a:lvl5pPr marL="6966298" indent="-772622" algn="l" defTabSz="3095780" rtl="0" eaLnBrk="0" fontAlgn="base" hangingPunct="0">
        <a:spcBef>
          <a:spcPct val="20000"/>
        </a:spcBef>
        <a:spcAft>
          <a:spcPct val="0"/>
        </a:spcAft>
        <a:buChar char="»"/>
        <a:defRPr sz="6734">
          <a:solidFill>
            <a:schemeClr val="tx1"/>
          </a:solidFill>
          <a:latin typeface="+mn-lt"/>
          <a:ea typeface="ＭＳ Ｐゴシック" pitchFamily="-65" charset="-128"/>
        </a:defRPr>
      </a:lvl5pPr>
      <a:lvl6pPr marL="4346717"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6pPr>
      <a:lvl7pPr marL="4544295"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7pPr>
      <a:lvl8pPr marL="4741873"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8pPr>
      <a:lvl9pPr marL="4939451"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9pPr>
    </p:bodyStyle>
    <p:otherStyle>
      <a:defPPr>
        <a:defRPr lang="en-US"/>
      </a:defPPr>
      <a:lvl1pPr marL="0" algn="l" defTabSz="197578" rtl="0" eaLnBrk="1" latinLnBrk="0" hangingPunct="1">
        <a:defRPr sz="800" kern="1200">
          <a:solidFill>
            <a:schemeClr val="tx1"/>
          </a:solidFill>
          <a:latin typeface="+mn-lt"/>
          <a:ea typeface="+mn-ea"/>
          <a:cs typeface="+mn-cs"/>
        </a:defRPr>
      </a:lvl1pPr>
      <a:lvl2pPr marL="197578" algn="l" defTabSz="197578" rtl="0" eaLnBrk="1" latinLnBrk="0" hangingPunct="1">
        <a:defRPr sz="800" kern="1200">
          <a:solidFill>
            <a:schemeClr val="tx1"/>
          </a:solidFill>
          <a:latin typeface="+mn-lt"/>
          <a:ea typeface="+mn-ea"/>
          <a:cs typeface="+mn-cs"/>
        </a:defRPr>
      </a:lvl2pPr>
      <a:lvl3pPr marL="395156" algn="l" defTabSz="197578" rtl="0" eaLnBrk="1" latinLnBrk="0" hangingPunct="1">
        <a:defRPr sz="800" kern="1200">
          <a:solidFill>
            <a:schemeClr val="tx1"/>
          </a:solidFill>
          <a:latin typeface="+mn-lt"/>
          <a:ea typeface="+mn-ea"/>
          <a:cs typeface="+mn-cs"/>
        </a:defRPr>
      </a:lvl3pPr>
      <a:lvl4pPr marL="592734" algn="l" defTabSz="197578" rtl="0" eaLnBrk="1" latinLnBrk="0" hangingPunct="1">
        <a:defRPr sz="800" kern="1200">
          <a:solidFill>
            <a:schemeClr val="tx1"/>
          </a:solidFill>
          <a:latin typeface="+mn-lt"/>
          <a:ea typeface="+mn-ea"/>
          <a:cs typeface="+mn-cs"/>
        </a:defRPr>
      </a:lvl4pPr>
      <a:lvl5pPr marL="790312" algn="l" defTabSz="197578" rtl="0" eaLnBrk="1" latinLnBrk="0" hangingPunct="1">
        <a:defRPr sz="800" kern="1200">
          <a:solidFill>
            <a:schemeClr val="tx1"/>
          </a:solidFill>
          <a:latin typeface="+mn-lt"/>
          <a:ea typeface="+mn-ea"/>
          <a:cs typeface="+mn-cs"/>
        </a:defRPr>
      </a:lvl5pPr>
      <a:lvl6pPr marL="987890" algn="l" defTabSz="197578" rtl="0" eaLnBrk="1" latinLnBrk="0" hangingPunct="1">
        <a:defRPr sz="800" kern="1200">
          <a:solidFill>
            <a:schemeClr val="tx1"/>
          </a:solidFill>
          <a:latin typeface="+mn-lt"/>
          <a:ea typeface="+mn-ea"/>
          <a:cs typeface="+mn-cs"/>
        </a:defRPr>
      </a:lvl6pPr>
      <a:lvl7pPr marL="1185468" algn="l" defTabSz="197578" rtl="0" eaLnBrk="1" latinLnBrk="0" hangingPunct="1">
        <a:defRPr sz="800" kern="1200">
          <a:solidFill>
            <a:schemeClr val="tx1"/>
          </a:solidFill>
          <a:latin typeface="+mn-lt"/>
          <a:ea typeface="+mn-ea"/>
          <a:cs typeface="+mn-cs"/>
        </a:defRPr>
      </a:lvl7pPr>
      <a:lvl8pPr marL="1383046" algn="l" defTabSz="197578" rtl="0" eaLnBrk="1" latinLnBrk="0" hangingPunct="1">
        <a:defRPr sz="800" kern="1200">
          <a:solidFill>
            <a:schemeClr val="tx1"/>
          </a:solidFill>
          <a:latin typeface="+mn-lt"/>
          <a:ea typeface="+mn-ea"/>
          <a:cs typeface="+mn-cs"/>
        </a:defRPr>
      </a:lvl8pPr>
      <a:lvl9pPr marL="1580624" algn="l" defTabSz="197578" rtl="0" eaLnBrk="1" latinLnBrk="0" hangingPunct="1">
        <a:defRPr sz="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png"/><Relationship Id="rId7"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hyperlink" Target="http://www.childrensdefense.org/tools-and-resources/the-state-of-americas-children/soac-youth-justice" TargetMode="External"/><Relationship Id="rId4" Type="http://schemas.openxmlformats.org/officeDocument/2006/relationships/hyperlink" Target="https://www.researchgate.net/publication" TargetMode="External"/><Relationship Id="rId9"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3" name="Group 222"/>
          <p:cNvGrpSpPr/>
          <p:nvPr/>
        </p:nvGrpSpPr>
        <p:grpSpPr>
          <a:xfrm>
            <a:off x="0" y="38619"/>
            <a:ext cx="32918399" cy="4152381"/>
            <a:chOff x="0" y="328862"/>
            <a:chExt cx="43891200" cy="6228572"/>
          </a:xfrm>
        </p:grpSpPr>
        <p:sp>
          <p:nvSpPr>
            <p:cNvPr id="224" name="Rectangle 223"/>
            <p:cNvSpPr/>
            <p:nvPr/>
          </p:nvSpPr>
          <p:spPr bwMode="auto">
            <a:xfrm>
              <a:off x="0" y="5791200"/>
              <a:ext cx="43891200" cy="457200"/>
            </a:xfrm>
            <a:prstGeom prst="rect">
              <a:avLst/>
            </a:prstGeom>
            <a:solidFill>
              <a:srgbClr val="FFFFFF">
                <a:lumMod val="75000"/>
              </a:srgbClr>
            </a:solidFill>
            <a:ln w="9525" cap="flat" cmpd="sng" algn="ctr">
              <a:noFill/>
              <a:prstDash val="solid"/>
              <a:round/>
              <a:headEnd type="none" w="med" len="med"/>
              <a:tailEnd type="none" w="med" len="med"/>
            </a:ln>
            <a:effectLst/>
          </p:spPr>
          <p:txBody>
            <a:bodyPr vert="horz" wrap="square" lIns="60960" tIns="30480" rIns="60960" bIns="30480" numCol="1" rtlCol="0" anchor="t" anchorCtr="0" compatLnSpc="1">
              <a:prstTxWarp prst="textNoShape">
                <a:avLst/>
              </a:prstTxWarp>
            </a:bodyPr>
            <a:lstStyle/>
            <a:p>
              <a:pPr defTabSz="3204794" eaLnBrk="1" fontAlgn="auto" hangingPunct="1">
                <a:spcBef>
                  <a:spcPts val="0"/>
                </a:spcBef>
                <a:spcAft>
                  <a:spcPts val="0"/>
                </a:spcAft>
                <a:defRPr/>
              </a:pPr>
              <a:endParaRPr lang="en-US" sz="6334" i="1" kern="0">
                <a:solidFill>
                  <a:srgbClr val="000000"/>
                </a:solidFill>
                <a:latin typeface="Arial" panose="020B0604020202020204" pitchFamily="34" charset="0"/>
                <a:ea typeface="Helvetica" charset="0"/>
                <a:cs typeface="Arial" panose="020B0604020202020204" pitchFamily="34" charset="0"/>
              </a:endParaRPr>
            </a:p>
          </p:txBody>
        </p:sp>
        <p:sp>
          <p:nvSpPr>
            <p:cNvPr id="229" name="Rectangle 115"/>
            <p:cNvSpPr>
              <a:spLocks noChangeArrowheads="1"/>
            </p:cNvSpPr>
            <p:nvPr/>
          </p:nvSpPr>
          <p:spPr bwMode="auto">
            <a:xfrm>
              <a:off x="0" y="328862"/>
              <a:ext cx="43891200" cy="5943600"/>
            </a:xfrm>
            <a:prstGeom prst="rect">
              <a:avLst/>
            </a:prstGeom>
            <a:solidFill>
              <a:srgbClr val="004F42"/>
            </a:solidFill>
            <a:ln w="9525">
              <a:noFill/>
              <a:miter lim="800000"/>
              <a:headEnd/>
              <a:tailEnd/>
            </a:ln>
          </p:spPr>
          <p:txBody>
            <a:bodyPr wrap="none" anchor="ctr"/>
            <a:lstStyle/>
            <a:p>
              <a:pPr defTabSz="609630" eaLnBrk="1" fontAlgn="auto" hangingPunct="1">
                <a:spcBef>
                  <a:spcPts val="0"/>
                </a:spcBef>
                <a:spcAft>
                  <a:spcPts val="0"/>
                </a:spcAft>
                <a:defRPr/>
              </a:pPr>
              <a:endParaRPr lang="en-US" sz="6334" i="1" kern="0">
                <a:solidFill>
                  <a:srgbClr val="000000"/>
                </a:solidFill>
                <a:latin typeface="Arial" panose="020B0604020202020204" pitchFamily="34" charset="0"/>
                <a:ea typeface="Helvetica" charset="0"/>
                <a:cs typeface="Arial" panose="020B0604020202020204" pitchFamily="34" charset="0"/>
              </a:endParaRPr>
            </a:p>
          </p:txBody>
        </p:sp>
        <p:sp>
          <p:nvSpPr>
            <p:cNvPr id="231" name="Text Box 9"/>
            <p:cNvSpPr txBox="1">
              <a:spLocks noChangeArrowheads="1"/>
            </p:cNvSpPr>
            <p:nvPr/>
          </p:nvSpPr>
          <p:spPr bwMode="auto">
            <a:xfrm>
              <a:off x="3860800" y="712864"/>
              <a:ext cx="35966401" cy="1863806"/>
            </a:xfrm>
            <a:prstGeom prst="rect">
              <a:avLst/>
            </a:prstGeom>
            <a:noFill/>
            <a:ln w="9525">
              <a:noFill/>
              <a:miter lim="800000"/>
              <a:headEnd/>
              <a:tailEnd/>
            </a:ln>
          </p:spPr>
          <p:txBody>
            <a:bodyPr wrap="square" lIns="285640" tIns="142820" rIns="285640" bIns="142820">
              <a:spAutoFit/>
            </a:bodyPr>
            <a:lstStyle/>
            <a:p>
              <a:pPr marL="0" marR="0" algn="ctr">
                <a:spcBef>
                  <a:spcPts val="0"/>
                </a:spcBef>
                <a:spcAft>
                  <a:spcPts val="0"/>
                </a:spcAft>
              </a:pPr>
              <a:r>
                <a:rPr lang="en-US" sz="6200" b="1" dirty="0">
                  <a:solidFill>
                    <a:schemeClr val="bg1"/>
                  </a:solidFill>
                  <a:latin typeface="Arial" panose="020B0604020202020204" pitchFamily="34" charset="0"/>
                  <a:ea typeface="Times New Roman" panose="02020603050405020304" pitchFamily="18" charset="0"/>
                  <a:cs typeface="Arial" panose="020B0604020202020204" pitchFamily="34" charset="0"/>
                </a:rPr>
                <a:t>Restorative Justice the Alternative to Juvenile Detention</a:t>
              </a:r>
              <a:endParaRPr lang="en-US" sz="62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252" name="Text Box 8"/>
            <p:cNvSpPr txBox="1">
              <a:spLocks noChangeArrowheads="1"/>
            </p:cNvSpPr>
            <p:nvPr/>
          </p:nvSpPr>
          <p:spPr bwMode="auto">
            <a:xfrm>
              <a:off x="0" y="2390242"/>
              <a:ext cx="43891199" cy="4167192"/>
            </a:xfrm>
            <a:prstGeom prst="rect">
              <a:avLst/>
            </a:prstGeom>
            <a:noFill/>
            <a:ln w="9525">
              <a:noFill/>
              <a:miter lim="800000"/>
              <a:headEnd/>
              <a:tailEnd/>
            </a:ln>
          </p:spPr>
          <p:txBody>
            <a:bodyPr lIns="261225" tIns="261225" rIns="261225" bIns="261225"/>
            <a:lstStyle/>
            <a:p>
              <a:pPr marL="0" marR="0" algn="ctr">
                <a:spcBef>
                  <a:spcPts val="0"/>
                </a:spcBef>
                <a:spcAft>
                  <a:spcPts val="0"/>
                </a:spcAft>
              </a:pPr>
              <a:r>
                <a:rPr lang="en-US" sz="5000" b="1" dirty="0">
                  <a:solidFill>
                    <a:schemeClr val="bg1"/>
                  </a:solidFill>
                  <a:latin typeface="Arial" panose="020B0604020202020204" pitchFamily="34" charset="0"/>
                  <a:ea typeface="Times New Roman" panose="02020603050405020304" pitchFamily="18" charset="0"/>
                  <a:cs typeface="Arial" panose="020B0604020202020204" pitchFamily="34" charset="0"/>
                </a:rPr>
                <a:t>Kynnedee Mayhew</a:t>
              </a:r>
            </a:p>
            <a:p>
              <a:pPr marL="0" marR="0" algn="ctr">
                <a:spcBef>
                  <a:spcPts val="0"/>
                </a:spcBef>
                <a:spcAft>
                  <a:spcPts val="0"/>
                </a:spcAft>
              </a:pPr>
              <a:r>
                <a:rPr lang="en-US" sz="5000" b="1" dirty="0">
                  <a:solidFill>
                    <a:schemeClr val="bg1"/>
                  </a:solidFill>
                  <a:latin typeface="Arial" panose="020B0604020202020204" pitchFamily="34" charset="0"/>
                  <a:ea typeface="Times New Roman" panose="02020603050405020304" pitchFamily="18" charset="0"/>
                  <a:cs typeface="Arial" panose="020B0604020202020204" pitchFamily="34" charset="0"/>
                </a:rPr>
                <a:t>Faculty Sponsor Professor Shelley Grant</a:t>
              </a:r>
            </a:p>
            <a:p>
              <a:pPr marL="0" marR="0" algn="ctr">
                <a:spcBef>
                  <a:spcPts val="0"/>
                </a:spcBef>
                <a:spcAft>
                  <a:spcPts val="0"/>
                </a:spcAft>
              </a:pPr>
              <a:r>
                <a:rPr lang="en-US" sz="4000" b="1"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Jacksonville University, Jacksonville, FL, USA</a:t>
              </a:r>
            </a:p>
          </p:txBody>
        </p:sp>
      </p:grpSp>
      <p:sp>
        <p:nvSpPr>
          <p:cNvPr id="2" name="TextBox 1"/>
          <p:cNvSpPr txBox="1"/>
          <p:nvPr/>
        </p:nvSpPr>
        <p:spPr>
          <a:xfrm>
            <a:off x="227917" y="4345368"/>
            <a:ext cx="10749406" cy="830997"/>
          </a:xfrm>
          <a:prstGeom prst="rect">
            <a:avLst/>
          </a:prstGeom>
          <a:noFill/>
        </p:spPr>
        <p:txBody>
          <a:bodyPr wrap="square" rtlCol="0">
            <a:spAutoFit/>
          </a:bodyPr>
          <a:lstStyle/>
          <a:p>
            <a:r>
              <a:rPr lang="en-US" sz="4800" b="1" dirty="0">
                <a:solidFill>
                  <a:srgbClr val="004F42"/>
                </a:solidFill>
                <a:latin typeface="Arial" panose="020B0604020202020204" pitchFamily="34" charset="0"/>
                <a:ea typeface="Helvetica" charset="0"/>
                <a:cs typeface="Arial" panose="020B0604020202020204" pitchFamily="34" charset="0"/>
              </a:rPr>
              <a:t> History of Juvenile Delinquency </a:t>
            </a:r>
          </a:p>
        </p:txBody>
      </p:sp>
      <p:sp>
        <p:nvSpPr>
          <p:cNvPr id="12" name="TextBox 11"/>
          <p:cNvSpPr txBox="1"/>
          <p:nvPr/>
        </p:nvSpPr>
        <p:spPr>
          <a:xfrm>
            <a:off x="381000" y="13775207"/>
            <a:ext cx="5367373" cy="830997"/>
          </a:xfrm>
          <a:prstGeom prst="rect">
            <a:avLst/>
          </a:prstGeom>
          <a:noFill/>
        </p:spPr>
        <p:txBody>
          <a:bodyPr wrap="square" rtlCol="0">
            <a:spAutoFit/>
          </a:bodyPr>
          <a:lstStyle/>
          <a:p>
            <a:r>
              <a:rPr lang="en-US" sz="4800" b="1" dirty="0">
                <a:solidFill>
                  <a:srgbClr val="004F42"/>
                </a:solidFill>
                <a:latin typeface="Arial" panose="020B0604020202020204" pitchFamily="34" charset="0"/>
                <a:ea typeface="Helvetica" charset="0"/>
                <a:cs typeface="Arial" panose="020B0604020202020204" pitchFamily="34" charset="0"/>
              </a:rPr>
              <a:t>Significance </a:t>
            </a:r>
          </a:p>
        </p:txBody>
      </p:sp>
      <p:sp>
        <p:nvSpPr>
          <p:cNvPr id="18" name="TextBox 17"/>
          <p:cNvSpPr txBox="1"/>
          <p:nvPr/>
        </p:nvSpPr>
        <p:spPr>
          <a:xfrm>
            <a:off x="11157517" y="8722408"/>
            <a:ext cx="2754280" cy="830997"/>
          </a:xfrm>
          <a:prstGeom prst="rect">
            <a:avLst/>
          </a:prstGeom>
          <a:noFill/>
        </p:spPr>
        <p:txBody>
          <a:bodyPr wrap="none" rtlCol="0">
            <a:spAutoFit/>
          </a:bodyPr>
          <a:lstStyle/>
          <a:p>
            <a:r>
              <a:rPr lang="en-US" sz="4800" b="1" dirty="0">
                <a:solidFill>
                  <a:srgbClr val="004F42"/>
                </a:solidFill>
                <a:latin typeface="Arial" panose="020B0604020202020204" pitchFamily="34" charset="0"/>
                <a:ea typeface="Helvetica" charset="0"/>
                <a:cs typeface="Arial" panose="020B0604020202020204" pitchFamily="34" charset="0"/>
              </a:rPr>
              <a:t>Findings</a:t>
            </a:r>
          </a:p>
        </p:txBody>
      </p:sp>
      <p:pic>
        <p:nvPicPr>
          <p:cNvPr id="4" name="Picture 3"/>
          <p:cNvPicPr>
            <a:picLocks noChangeAspect="1"/>
          </p:cNvPicPr>
          <p:nvPr/>
        </p:nvPicPr>
        <p:blipFill>
          <a:blip r:embed="rId3"/>
          <a:stretch>
            <a:fillRect/>
          </a:stretch>
        </p:blipFill>
        <p:spPr>
          <a:xfrm>
            <a:off x="29375014" y="253906"/>
            <a:ext cx="3181034" cy="2995427"/>
          </a:xfrm>
          <a:prstGeom prst="rect">
            <a:avLst/>
          </a:prstGeom>
        </p:spPr>
      </p:pic>
      <p:sp>
        <p:nvSpPr>
          <p:cNvPr id="36" name="Rectangle 262"/>
          <p:cNvSpPr>
            <a:spLocks noChangeArrowheads="1"/>
          </p:cNvSpPr>
          <p:nvPr/>
        </p:nvSpPr>
        <p:spPr bwMode="auto">
          <a:xfrm>
            <a:off x="4136593" y="18988088"/>
            <a:ext cx="130738" cy="19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p>
        </p:txBody>
      </p:sp>
      <p:sp>
        <p:nvSpPr>
          <p:cNvPr id="42" name="Line 508"/>
          <p:cNvSpPr>
            <a:spLocks noChangeShapeType="1"/>
          </p:cNvSpPr>
          <p:nvPr/>
        </p:nvSpPr>
        <p:spPr bwMode="auto">
          <a:xfrm>
            <a:off x="15511824" y="9358313"/>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 name="Text Box 706"/>
          <p:cNvSpPr txBox="1">
            <a:spLocks noChangeArrowheads="1"/>
          </p:cNvSpPr>
          <p:nvPr/>
        </p:nvSpPr>
        <p:spPr bwMode="auto">
          <a:xfrm>
            <a:off x="307473" y="14597764"/>
            <a:ext cx="10335215" cy="704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None/>
            </a:pPr>
            <a:r>
              <a:rPr lang="en-US" sz="3000" b="1" dirty="0"/>
              <a:t>From ‘tough on crime’ policies to the ‘Just Say No’ movement to the ‘Super Predator’ prediction, Americans have feared the youth and the safety of children and adults amongst the societies within the American states (Trueblood, 2021). This moral panic, starting in the 1950s, has led to the over-penalization of juvenile delinquents (Barnosky, 2006). This prevalent issue has continued to disproportionately affect the youth who fit into the stereotype of the “average juvenile delinquent” person, who are often incarcerated for nonviolent felony offenses. Media sensationalism and government warnings created and maintained the system of discriminatory punishment based on stereotypes of juvenile delinquency (Trueblood, 2021).</a:t>
            </a:r>
          </a:p>
          <a:p>
            <a:pPr algn="just" eaLnBrk="1" hangingPunct="1">
              <a:spcBef>
                <a:spcPct val="0"/>
              </a:spcBef>
              <a:buFontTx/>
              <a:buNone/>
            </a:pPr>
            <a:endParaRPr lang="en-US" altLang="en-US" sz="3200" b="1" dirty="0"/>
          </a:p>
        </p:txBody>
      </p:sp>
      <p:sp>
        <p:nvSpPr>
          <p:cNvPr id="46" name="Text Box 1038"/>
          <p:cNvSpPr txBox="1">
            <a:spLocks noChangeArrowheads="1"/>
          </p:cNvSpPr>
          <p:nvPr/>
        </p:nvSpPr>
        <p:spPr bwMode="auto">
          <a:xfrm>
            <a:off x="7070725" y="24949150"/>
            <a:ext cx="2031527" cy="72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8400"/>
          </a:p>
        </p:txBody>
      </p:sp>
      <p:sp>
        <p:nvSpPr>
          <p:cNvPr id="48" name="Text Box 1039"/>
          <p:cNvSpPr txBox="1">
            <a:spLocks noChangeArrowheads="1"/>
          </p:cNvSpPr>
          <p:nvPr/>
        </p:nvSpPr>
        <p:spPr bwMode="auto">
          <a:xfrm>
            <a:off x="381000" y="25146000"/>
            <a:ext cx="46126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3200" b="0"/>
          </a:p>
          <a:p>
            <a:pPr eaLnBrk="1" hangingPunct="1">
              <a:spcBef>
                <a:spcPct val="0"/>
              </a:spcBef>
              <a:buFontTx/>
              <a:buNone/>
            </a:pPr>
            <a:endParaRPr lang="en-US" altLang="en-US" sz="3200"/>
          </a:p>
        </p:txBody>
      </p:sp>
      <p:sp>
        <p:nvSpPr>
          <p:cNvPr id="75" name="Text Box 2070"/>
          <p:cNvSpPr txBox="1">
            <a:spLocks noChangeArrowheads="1"/>
          </p:cNvSpPr>
          <p:nvPr/>
        </p:nvSpPr>
        <p:spPr bwMode="auto">
          <a:xfrm>
            <a:off x="10747245" y="9356136"/>
            <a:ext cx="11910094" cy="701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 typeface="Wingdings" panose="05000000000000000000" pitchFamily="2" charset="2"/>
              <a:buChar char="v"/>
            </a:pPr>
            <a:r>
              <a:rPr lang="en-US" sz="3000" b="1" dirty="0"/>
              <a:t>Every day in America, approximately 2,500 children are arrested. Trapped, stuck, and bound in an interminable cycle, research shows that 70 to 80% of incarcerated juveniles will be rearrested within 3 years of release. (DOJ, 2023). The various qualitative research studies used to develop this alternative examine how effective RJ programs are for youth in reducing future delinquent behavior, which potentially results in lower recidivism rates (Umbreit &amp; </a:t>
            </a:r>
            <a:r>
              <a:rPr lang="en-US" sz="3000" b="1" dirty="0" err="1"/>
              <a:t>Armour</a:t>
            </a:r>
            <a:r>
              <a:rPr lang="en-US" sz="3000" b="1" dirty="0"/>
              <a:t>, 2011).</a:t>
            </a:r>
          </a:p>
          <a:p>
            <a:pPr eaLnBrk="1" hangingPunct="1">
              <a:spcBef>
                <a:spcPct val="0"/>
              </a:spcBef>
              <a:buFont typeface="Wingdings" panose="05000000000000000000" pitchFamily="2" charset="2"/>
              <a:buChar char="v"/>
            </a:pPr>
            <a:r>
              <a:rPr lang="en-US" sz="3000" b="1" dirty="0"/>
              <a:t> Based on the findings of this meta-analysis, restorative justice programs are a more effective method of improving victim-offender satisfaction, increasing offender compliance with restitution, and decreasing the recidivism of offenders when compared to more traditional criminal justice responses (i.e. incarceration, probation, court-ordered restitution).(Department of Justice, Electronic Comm., 2022b).</a:t>
            </a:r>
            <a:endParaRPr lang="en-US" altLang="en-US" sz="3200" b="1" dirty="0"/>
          </a:p>
        </p:txBody>
      </p:sp>
      <p:sp>
        <p:nvSpPr>
          <p:cNvPr id="59" name="TextBox 58"/>
          <p:cNvSpPr txBox="1"/>
          <p:nvPr/>
        </p:nvSpPr>
        <p:spPr>
          <a:xfrm>
            <a:off x="22888625" y="12473931"/>
            <a:ext cx="3884397" cy="830997"/>
          </a:xfrm>
          <a:prstGeom prst="rect">
            <a:avLst/>
          </a:prstGeom>
          <a:noFill/>
        </p:spPr>
        <p:txBody>
          <a:bodyPr wrap="none" rtlCol="0">
            <a:spAutoFit/>
          </a:bodyPr>
          <a:lstStyle/>
          <a:p>
            <a:r>
              <a:rPr lang="en-US" sz="4800" b="1" dirty="0">
                <a:solidFill>
                  <a:srgbClr val="004F42"/>
                </a:solidFill>
                <a:latin typeface="Helvetica" charset="0"/>
                <a:ea typeface="Helvetica" charset="0"/>
                <a:cs typeface="Helvetica" charset="0"/>
              </a:rPr>
              <a:t>Conclusions</a:t>
            </a:r>
          </a:p>
        </p:txBody>
      </p:sp>
      <p:sp>
        <p:nvSpPr>
          <p:cNvPr id="80" name="TextBox 79"/>
          <p:cNvSpPr txBox="1"/>
          <p:nvPr/>
        </p:nvSpPr>
        <p:spPr>
          <a:xfrm>
            <a:off x="22910395" y="18352081"/>
            <a:ext cx="3507692" cy="830997"/>
          </a:xfrm>
          <a:prstGeom prst="rect">
            <a:avLst/>
          </a:prstGeom>
          <a:noFill/>
        </p:spPr>
        <p:txBody>
          <a:bodyPr wrap="none" rtlCol="0">
            <a:spAutoFit/>
          </a:bodyPr>
          <a:lstStyle/>
          <a:p>
            <a:r>
              <a:rPr lang="en-US" sz="4800" b="1" dirty="0">
                <a:solidFill>
                  <a:srgbClr val="004F42"/>
                </a:solidFill>
                <a:latin typeface="Helvetica" charset="0"/>
                <a:ea typeface="Helvetica" charset="0"/>
                <a:cs typeface="Helvetica" charset="0"/>
              </a:rPr>
              <a:t>References</a:t>
            </a:r>
          </a:p>
        </p:txBody>
      </p:sp>
      <p:sp>
        <p:nvSpPr>
          <p:cNvPr id="82" name="Text Box 2070"/>
          <p:cNvSpPr txBox="1">
            <a:spLocks noChangeArrowheads="1"/>
          </p:cNvSpPr>
          <p:nvPr/>
        </p:nvSpPr>
        <p:spPr bwMode="auto">
          <a:xfrm>
            <a:off x="22828275" y="13094777"/>
            <a:ext cx="9788113"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marL="0" indent="0" eaLnBrk="1" hangingPunct="1">
              <a:spcBef>
                <a:spcPct val="0"/>
              </a:spcBef>
              <a:buNone/>
            </a:pPr>
            <a:r>
              <a:rPr lang="en-US" altLang="en-US" sz="3000" b="1" dirty="0"/>
              <a:t>Restorative justice as an alternative to juvenile detention is a way to right the wrongs of the harsh treatment of the youth in our criminal justice system, which has been an ongoing issue for decades. RJ is a way to address the causes and effects of crime, not by punishment but through effective and suitable ways to promote healing </a:t>
            </a:r>
            <a:r>
              <a:rPr lang="en-US" sz="3000" b="1" dirty="0"/>
              <a:t>victims, offenders, and communities. </a:t>
            </a:r>
            <a:r>
              <a:rPr lang="en-US" altLang="en-US" sz="3000" b="1" dirty="0"/>
              <a:t>This then maximizes the public’s trust in the criminal justice system, creating the foundation of a functioning, effective, and secure society. </a:t>
            </a:r>
          </a:p>
        </p:txBody>
      </p:sp>
      <p:sp>
        <p:nvSpPr>
          <p:cNvPr id="83" name="TextBox 82"/>
          <p:cNvSpPr txBox="1"/>
          <p:nvPr/>
        </p:nvSpPr>
        <p:spPr>
          <a:xfrm>
            <a:off x="22872217" y="4162419"/>
            <a:ext cx="3663791" cy="830997"/>
          </a:xfrm>
          <a:prstGeom prst="rect">
            <a:avLst/>
          </a:prstGeom>
          <a:noFill/>
        </p:spPr>
        <p:txBody>
          <a:bodyPr wrap="square" rtlCol="0">
            <a:spAutoFit/>
          </a:bodyPr>
          <a:lstStyle/>
          <a:p>
            <a:r>
              <a:rPr lang="en-US" sz="4800" b="1" dirty="0">
                <a:solidFill>
                  <a:srgbClr val="004F42"/>
                </a:solidFill>
                <a:latin typeface="Arial" panose="020B0604020202020204" pitchFamily="34" charset="0"/>
                <a:cs typeface="Arial" panose="020B0604020202020204" pitchFamily="34" charset="0"/>
              </a:rPr>
              <a:t>Results</a:t>
            </a:r>
          </a:p>
        </p:txBody>
      </p:sp>
      <p:sp>
        <p:nvSpPr>
          <p:cNvPr id="84" name="Text Box 2070"/>
          <p:cNvSpPr txBox="1">
            <a:spLocks noChangeArrowheads="1"/>
          </p:cNvSpPr>
          <p:nvPr/>
        </p:nvSpPr>
        <p:spPr bwMode="auto">
          <a:xfrm>
            <a:off x="22884995" y="18972912"/>
            <a:ext cx="9671053"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marL="0" indent="0" algn="just" eaLnBrk="1" hangingPunct="1">
              <a:spcBef>
                <a:spcPct val="0"/>
              </a:spcBef>
              <a:buNone/>
            </a:pPr>
            <a:r>
              <a:rPr lang="en-US" sz="1600" b="1" dirty="0"/>
              <a:t>Kimbrell, C. S., Wilson, D. B., &amp; Olaghere, A. (2023). Restorative justice programs and practices in juvenile justice: An updated systematic review and meta‐analysis for effectiveness. Criminology &amp; Public Policy, 22(1), 161–195.</a:t>
            </a:r>
          </a:p>
          <a:p>
            <a:pPr marL="0" indent="0" algn="just" eaLnBrk="1" hangingPunct="1">
              <a:spcBef>
                <a:spcPct val="0"/>
              </a:spcBef>
              <a:buNone/>
            </a:pPr>
            <a:r>
              <a:rPr lang="en-US" sz="1600" b="1" dirty="0"/>
              <a:t>Chambers, Dustin. “The removal of gray paint from ‘Roti’ Mural”. Research Gate, Atlanta, GA. 2012. </a:t>
            </a:r>
            <a:r>
              <a:rPr lang="en-US" sz="1600" b="1" dirty="0">
                <a:hlinkClick r:id="rId4">
                  <a:extLst>
                    <a:ext uri="{A12FA001-AC4F-418D-AE19-62706E023703}">
                      <ahyp:hlinkClr xmlns:ahyp="http://schemas.microsoft.com/office/drawing/2018/hyperlinkcolor" val="tx"/>
                    </a:ext>
                  </a:extLst>
                </a:hlinkClick>
              </a:rPr>
              <a:t>https://www.researchgate.net/publication</a:t>
            </a:r>
            <a:r>
              <a:rPr lang="en-US" sz="1600" b="1" dirty="0"/>
              <a:t>.</a:t>
            </a:r>
          </a:p>
          <a:p>
            <a:pPr marL="0" indent="0" algn="just" eaLnBrk="1" hangingPunct="1">
              <a:spcBef>
                <a:spcPct val="0"/>
              </a:spcBef>
              <a:buNone/>
            </a:pPr>
            <a:r>
              <a:rPr lang="en-US" sz="1600" b="1" dirty="0"/>
              <a:t>Children’s Defense Fund. “Youth Justice Children’s Defense Fund.” Children’s Defense Fund, 28 Oct. 2024, </a:t>
            </a:r>
            <a:r>
              <a:rPr lang="en-US" sz="1600" b="1" dirty="0">
                <a:hlinkClick r:id="rId5"/>
              </a:rPr>
              <a:t>www.childrensdefense.org/tools-and-resources/the-state-of-americas-children/soac-youth-justice</a:t>
            </a:r>
            <a:r>
              <a:rPr lang="en-US" sz="1600" b="1" dirty="0"/>
              <a:t>.</a:t>
            </a:r>
          </a:p>
          <a:p>
            <a:pPr marL="0" indent="0" algn="just" eaLnBrk="1" hangingPunct="1">
              <a:spcBef>
                <a:spcPct val="0"/>
              </a:spcBef>
              <a:buNone/>
            </a:pPr>
            <a:r>
              <a:rPr lang="en-US" sz="1600" b="1" dirty="0"/>
              <a:t>Mark S. Umbreit. (n.d.-b). Retrieved from https://www.westerncriminology.org/</a:t>
            </a:r>
          </a:p>
          <a:p>
            <a:pPr marL="0" indent="0" algn="just" eaLnBrk="1" hangingPunct="1">
              <a:spcBef>
                <a:spcPct val="0"/>
              </a:spcBef>
              <a:buNone/>
            </a:pPr>
            <a:r>
              <a:rPr lang="en-US" sz="1600" b="1" dirty="0"/>
              <a:t>Government of Canada, Department of Justice, Electronic Communications. (2022, August 26). The Effectiveness of Restorative Justice Practices: A Meta-Analysis. Retrieved from https://www.justice.gc.ca/</a:t>
            </a:r>
          </a:p>
          <a:p>
            <a:pPr marL="0" indent="0" algn="just" eaLnBrk="1" hangingPunct="1">
              <a:spcBef>
                <a:spcPct val="0"/>
              </a:spcBef>
              <a:buNone/>
            </a:pPr>
            <a:endParaRPr lang="en-US" sz="1600" b="1" dirty="0"/>
          </a:p>
          <a:p>
            <a:pPr marL="0" indent="0" algn="just" eaLnBrk="1" hangingPunct="1">
              <a:spcBef>
                <a:spcPct val="0"/>
              </a:spcBef>
              <a:buNone/>
            </a:pPr>
            <a:endParaRPr lang="en-US" sz="1400" b="1" dirty="0"/>
          </a:p>
          <a:p>
            <a:pPr marL="0" indent="0" algn="just" eaLnBrk="1" hangingPunct="1">
              <a:spcBef>
                <a:spcPct val="0"/>
              </a:spcBef>
              <a:buNone/>
            </a:pPr>
            <a:endParaRPr lang="en-US" sz="1400" b="1" dirty="0"/>
          </a:p>
          <a:p>
            <a:pPr marL="0" indent="0" algn="just" eaLnBrk="1" hangingPunct="1">
              <a:spcBef>
                <a:spcPct val="0"/>
              </a:spcBef>
              <a:buNone/>
            </a:pPr>
            <a:endParaRPr lang="en-US" sz="1400" b="1" dirty="0"/>
          </a:p>
          <a:p>
            <a:pPr marL="0" indent="0" algn="just" eaLnBrk="1" hangingPunct="1">
              <a:spcBef>
                <a:spcPct val="0"/>
              </a:spcBef>
              <a:buNone/>
            </a:pPr>
            <a:endParaRPr lang="en-US" altLang="en-US" sz="2000" b="1" u="sng" dirty="0"/>
          </a:p>
          <a:p>
            <a:pPr marL="0" indent="0" algn="just" eaLnBrk="1" hangingPunct="1">
              <a:spcBef>
                <a:spcPct val="0"/>
              </a:spcBef>
              <a:buNone/>
            </a:pPr>
            <a:endParaRPr lang="en-US" altLang="en-US" sz="2800" b="1" dirty="0"/>
          </a:p>
        </p:txBody>
      </p:sp>
      <p:pic>
        <p:nvPicPr>
          <p:cNvPr id="33" name="Picture 32">
            <a:extLst>
              <a:ext uri="{FF2B5EF4-FFF2-40B4-BE49-F238E27FC236}">
                <a16:creationId xmlns:a16="http://schemas.microsoft.com/office/drawing/2014/main" id="{F9F82443-A0A1-45F0-A607-B7256F937C95}"/>
              </a:ext>
            </a:extLst>
          </p:cNvPr>
          <p:cNvPicPr>
            <a:picLocks noChangeAspect="1"/>
          </p:cNvPicPr>
          <p:nvPr/>
        </p:nvPicPr>
        <p:blipFill>
          <a:blip r:embed="rId3"/>
          <a:stretch>
            <a:fillRect/>
          </a:stretch>
        </p:blipFill>
        <p:spPr>
          <a:xfrm>
            <a:off x="307473" y="228600"/>
            <a:ext cx="3181034" cy="2995427"/>
          </a:xfrm>
          <a:prstGeom prst="rect">
            <a:avLst/>
          </a:prstGeom>
        </p:spPr>
      </p:pic>
      <p:sp>
        <p:nvSpPr>
          <p:cNvPr id="35" name="Rectangle 34">
            <a:extLst>
              <a:ext uri="{FF2B5EF4-FFF2-40B4-BE49-F238E27FC236}">
                <a16:creationId xmlns:a16="http://schemas.microsoft.com/office/drawing/2014/main" id="{5DF1BC99-AB0F-400A-8B6C-225B6E8517DF}"/>
              </a:ext>
            </a:extLst>
          </p:cNvPr>
          <p:cNvSpPr/>
          <p:nvPr/>
        </p:nvSpPr>
        <p:spPr bwMode="auto">
          <a:xfrm>
            <a:off x="232073" y="13659424"/>
            <a:ext cx="10377062" cy="7728753"/>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highlight>
                <a:srgbClr val="005D48"/>
              </a:highlight>
              <a:latin typeface="Times New Roman" pitchFamily="-65" charset="0"/>
            </a:endParaRPr>
          </a:p>
        </p:txBody>
      </p:sp>
      <p:sp>
        <p:nvSpPr>
          <p:cNvPr id="38" name="Rectangle 37">
            <a:extLst>
              <a:ext uri="{FF2B5EF4-FFF2-40B4-BE49-F238E27FC236}">
                <a16:creationId xmlns:a16="http://schemas.microsoft.com/office/drawing/2014/main" id="{7BDA55CC-11E1-4E27-8F70-BA4F61FBBBAE}"/>
              </a:ext>
            </a:extLst>
          </p:cNvPr>
          <p:cNvSpPr/>
          <p:nvPr/>
        </p:nvSpPr>
        <p:spPr bwMode="auto">
          <a:xfrm>
            <a:off x="181981" y="4190999"/>
            <a:ext cx="10426711" cy="9278444"/>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39" name="Rectangle 38">
            <a:extLst>
              <a:ext uri="{FF2B5EF4-FFF2-40B4-BE49-F238E27FC236}">
                <a16:creationId xmlns:a16="http://schemas.microsoft.com/office/drawing/2014/main" id="{FA0608FF-20E0-4F36-A68D-C9DBEFCF7BC3}"/>
              </a:ext>
            </a:extLst>
          </p:cNvPr>
          <p:cNvSpPr/>
          <p:nvPr/>
        </p:nvSpPr>
        <p:spPr bwMode="auto">
          <a:xfrm>
            <a:off x="10747245" y="4190998"/>
            <a:ext cx="11896176" cy="4569616"/>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40" name="Rectangle 39">
            <a:extLst>
              <a:ext uri="{FF2B5EF4-FFF2-40B4-BE49-F238E27FC236}">
                <a16:creationId xmlns:a16="http://schemas.microsoft.com/office/drawing/2014/main" id="{D2A43025-5875-4642-98EF-27B9E52750C9}"/>
              </a:ext>
            </a:extLst>
          </p:cNvPr>
          <p:cNvSpPr/>
          <p:nvPr/>
        </p:nvSpPr>
        <p:spPr bwMode="auto">
          <a:xfrm>
            <a:off x="10747688" y="8847599"/>
            <a:ext cx="11910095" cy="7525844"/>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41" name="Rectangle 40">
            <a:extLst>
              <a:ext uri="{FF2B5EF4-FFF2-40B4-BE49-F238E27FC236}">
                <a16:creationId xmlns:a16="http://schemas.microsoft.com/office/drawing/2014/main" id="{A879602B-7D66-4AB6-B095-CC74D02B8C28}"/>
              </a:ext>
            </a:extLst>
          </p:cNvPr>
          <p:cNvSpPr/>
          <p:nvPr/>
        </p:nvSpPr>
        <p:spPr bwMode="auto">
          <a:xfrm>
            <a:off x="22771646" y="4190999"/>
            <a:ext cx="9964773" cy="8365816"/>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43" name="Rectangle 42">
            <a:extLst>
              <a:ext uri="{FF2B5EF4-FFF2-40B4-BE49-F238E27FC236}">
                <a16:creationId xmlns:a16="http://schemas.microsoft.com/office/drawing/2014/main" id="{D8474C3F-620E-4225-8C29-41E41027FBAD}"/>
              </a:ext>
            </a:extLst>
          </p:cNvPr>
          <p:cNvSpPr/>
          <p:nvPr/>
        </p:nvSpPr>
        <p:spPr bwMode="auto">
          <a:xfrm>
            <a:off x="22796779" y="12605605"/>
            <a:ext cx="9912505" cy="5697686"/>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47" name="Rectangle 46">
            <a:extLst>
              <a:ext uri="{FF2B5EF4-FFF2-40B4-BE49-F238E27FC236}">
                <a16:creationId xmlns:a16="http://schemas.microsoft.com/office/drawing/2014/main" id="{DE190938-1AD5-40E6-BD46-69D2DAE638E7}"/>
              </a:ext>
            </a:extLst>
          </p:cNvPr>
          <p:cNvSpPr/>
          <p:nvPr/>
        </p:nvSpPr>
        <p:spPr bwMode="auto">
          <a:xfrm>
            <a:off x="22855374" y="18412728"/>
            <a:ext cx="9912505" cy="3494253"/>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pic>
        <p:nvPicPr>
          <p:cNvPr id="53" name="Picture 52">
            <a:extLst>
              <a:ext uri="{FF2B5EF4-FFF2-40B4-BE49-F238E27FC236}">
                <a16:creationId xmlns:a16="http://schemas.microsoft.com/office/drawing/2014/main" id="{93858F6A-A717-4AC3-909E-4ECFC0419CAC}"/>
              </a:ext>
            </a:extLst>
          </p:cNvPr>
          <p:cNvPicPr>
            <a:picLocks noChangeAspect="1"/>
          </p:cNvPicPr>
          <p:nvPr/>
        </p:nvPicPr>
        <p:blipFill>
          <a:blip r:embed="rId6"/>
          <a:stretch>
            <a:fillRect/>
          </a:stretch>
        </p:blipFill>
        <p:spPr>
          <a:xfrm>
            <a:off x="26023624" y="2549608"/>
            <a:ext cx="2503504" cy="1158820"/>
          </a:xfrm>
          <a:prstGeom prst="rect">
            <a:avLst/>
          </a:prstGeom>
        </p:spPr>
      </p:pic>
      <p:pic>
        <p:nvPicPr>
          <p:cNvPr id="56" name="Picture 55" descr="A picture containing knife, table&#10;&#10;Description automatically generated">
            <a:extLst>
              <a:ext uri="{FF2B5EF4-FFF2-40B4-BE49-F238E27FC236}">
                <a16:creationId xmlns:a16="http://schemas.microsoft.com/office/drawing/2014/main" id="{6D034A54-E732-4AF0-BCDE-8CB8E11112D7}"/>
              </a:ext>
            </a:extLst>
          </p:cNvPr>
          <p:cNvPicPr>
            <a:picLocks noChangeAspect="1"/>
          </p:cNvPicPr>
          <p:nvPr/>
        </p:nvPicPr>
        <p:blipFill>
          <a:blip r:embed="rId7"/>
          <a:stretch>
            <a:fillRect/>
          </a:stretch>
        </p:blipFill>
        <p:spPr>
          <a:xfrm>
            <a:off x="3850858" y="2549608"/>
            <a:ext cx="4334549" cy="1076866"/>
          </a:xfrm>
          <a:prstGeom prst="rect">
            <a:avLst/>
          </a:prstGeom>
        </p:spPr>
      </p:pic>
      <p:sp>
        <p:nvSpPr>
          <p:cNvPr id="5" name="TextBox 4">
            <a:extLst>
              <a:ext uri="{FF2B5EF4-FFF2-40B4-BE49-F238E27FC236}">
                <a16:creationId xmlns:a16="http://schemas.microsoft.com/office/drawing/2014/main" id="{4803B452-C426-EB1C-4DFC-F1EFF2F43BB6}"/>
              </a:ext>
            </a:extLst>
          </p:cNvPr>
          <p:cNvSpPr txBox="1"/>
          <p:nvPr/>
        </p:nvSpPr>
        <p:spPr>
          <a:xfrm>
            <a:off x="408111" y="5125669"/>
            <a:ext cx="10119623" cy="8402300"/>
          </a:xfrm>
          <a:prstGeom prst="rect">
            <a:avLst/>
          </a:prstGeom>
          <a:noFill/>
        </p:spPr>
        <p:txBody>
          <a:bodyPr wrap="square" rtlCol="0">
            <a:spAutoFit/>
          </a:bodyPr>
          <a:lstStyle/>
          <a:p>
            <a:r>
              <a:rPr lang="en-US" sz="3000" b="1" dirty="0">
                <a:latin typeface="Arial" panose="020B0604020202020204" pitchFamily="34" charset="0"/>
                <a:cs typeface="Arial" panose="020B0604020202020204" pitchFamily="34" charset="0"/>
              </a:rPr>
              <a:t>In our history, juvenile detention has been the preventative measure for stopping crime produced by our youth in America. Every day in America, approximately 2,500 children are arrested. Of these, nearly 70% are Black or Latino (ACLU, 2023). Trapped, stuck, and bound in an interminable cycle, research shows that 70 to 80% of incarcerated juveniles will be rearrested within 3 years of release (DOJ, 2023). Harsher consequences were set in place for the youth to de-escalate the apprehension of Americans toward the youth. This not only worsened the issue but also increased the recidivism rates of juvenile offenders, eventually depleting the public’s trust in the criminal justice system (NIH, 2021). This study has led me to one question: What can be an alternative to juvenile detention for nonviolent felony offenses to minimize the likelihood of recidivism and maximize the public's trust in the criminal justice system?</a:t>
            </a:r>
          </a:p>
        </p:txBody>
      </p:sp>
      <p:sp>
        <p:nvSpPr>
          <p:cNvPr id="8" name="TextBox 7">
            <a:extLst>
              <a:ext uri="{FF2B5EF4-FFF2-40B4-BE49-F238E27FC236}">
                <a16:creationId xmlns:a16="http://schemas.microsoft.com/office/drawing/2014/main" id="{2D4B9962-D0B2-53B4-C06C-B25587CB404C}"/>
              </a:ext>
            </a:extLst>
          </p:cNvPr>
          <p:cNvSpPr txBox="1"/>
          <p:nvPr/>
        </p:nvSpPr>
        <p:spPr>
          <a:xfrm>
            <a:off x="22940609" y="4789902"/>
            <a:ext cx="10018526" cy="7940635"/>
          </a:xfrm>
          <a:prstGeom prst="rect">
            <a:avLst/>
          </a:prstGeom>
          <a:noFill/>
        </p:spPr>
        <p:txBody>
          <a:bodyPr wrap="square" rtlCol="0">
            <a:spAutoFit/>
          </a:bodyPr>
          <a:lstStyle/>
          <a:p>
            <a:r>
              <a:rPr lang="en-US" sz="3000" b="1" dirty="0">
                <a:latin typeface="Arial" panose="020B0604020202020204" pitchFamily="34" charset="0"/>
                <a:cs typeface="Arial" panose="020B0604020202020204" pitchFamily="34" charset="0"/>
              </a:rPr>
              <a:t>Restorative Justice is an alternative approach to crime and conflict that focuses on the reparation of harm rather than the punishment of offenders (Fulham, Blais, </a:t>
            </a:r>
            <a:r>
              <a:rPr lang="en-US" sz="3000" b="1" dirty="0" err="1">
                <a:latin typeface="Arial" panose="020B0604020202020204" pitchFamily="34" charset="0"/>
                <a:cs typeface="Arial" panose="020B0604020202020204" pitchFamily="34" charset="0"/>
              </a:rPr>
              <a:t>Schultheis</a:t>
            </a:r>
            <a:r>
              <a:rPr lang="en-US" sz="3000" b="1" dirty="0">
                <a:latin typeface="Arial" panose="020B0604020202020204" pitchFamily="34" charset="0"/>
                <a:cs typeface="Arial" panose="020B0604020202020204" pitchFamily="34" charset="0"/>
              </a:rPr>
              <a:t>, 2023). Restorative Justice is an alternative to juvenile detention for nonviolent felony offenses, minimizing the likelihood of recidivism and maximizing the public’s trust in the criminal justice system. With the various ways restorative justice can be implemented within the juvenile justice system, the most effective ways that would foster a significant change within the system is through victim-offender mediation, monetary and service reparations, and community integration. With these three practices of restorative justice being applied instead of juvenile detention, healing is promoted for not only victims and offenders but for the various communities. </a:t>
            </a:r>
          </a:p>
        </p:txBody>
      </p:sp>
      <p:pic>
        <p:nvPicPr>
          <p:cNvPr id="16" name="Picture 15" descr="A group of people painting a wall">
            <a:extLst>
              <a:ext uri="{FF2B5EF4-FFF2-40B4-BE49-F238E27FC236}">
                <a16:creationId xmlns:a16="http://schemas.microsoft.com/office/drawing/2014/main" id="{E52EAEB0-CFD8-B7FE-A029-BC279DCA09E7}"/>
              </a:ext>
            </a:extLst>
          </p:cNvPr>
          <p:cNvPicPr>
            <a:picLocks noChangeAspect="1"/>
          </p:cNvPicPr>
          <p:nvPr/>
        </p:nvPicPr>
        <p:blipFill>
          <a:blip r:embed="rId8"/>
          <a:stretch>
            <a:fillRect/>
          </a:stretch>
        </p:blipFill>
        <p:spPr>
          <a:xfrm>
            <a:off x="10793984" y="16397316"/>
            <a:ext cx="11910094" cy="491469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 name="Picture 8" descr="A graph with black lines&#10;&#10;AI-generated content may be incorrect.">
            <a:extLst>
              <a:ext uri="{FF2B5EF4-FFF2-40B4-BE49-F238E27FC236}">
                <a16:creationId xmlns:a16="http://schemas.microsoft.com/office/drawing/2014/main" id="{0B8BAAA9-EAF9-1941-2DF6-6E58D583097A}"/>
              </a:ext>
            </a:extLst>
          </p:cNvPr>
          <p:cNvPicPr>
            <a:picLocks noChangeAspect="1"/>
          </p:cNvPicPr>
          <p:nvPr/>
        </p:nvPicPr>
        <p:blipFill>
          <a:blip r:embed="rId9"/>
          <a:stretch>
            <a:fillRect/>
          </a:stretch>
        </p:blipFill>
        <p:spPr>
          <a:xfrm>
            <a:off x="11114465" y="4277984"/>
            <a:ext cx="11362784" cy="404292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1" name="TextBox 10">
            <a:extLst>
              <a:ext uri="{FF2B5EF4-FFF2-40B4-BE49-F238E27FC236}">
                <a16:creationId xmlns:a16="http://schemas.microsoft.com/office/drawing/2014/main" id="{B4F35073-2DCC-0778-488E-E4C991525F6C}"/>
              </a:ext>
            </a:extLst>
          </p:cNvPr>
          <p:cNvSpPr txBox="1"/>
          <p:nvPr/>
        </p:nvSpPr>
        <p:spPr>
          <a:xfrm>
            <a:off x="10977323" y="8320908"/>
            <a:ext cx="12221082" cy="461665"/>
          </a:xfrm>
          <a:prstGeom prst="rect">
            <a:avLst/>
          </a:prstGeom>
          <a:noFill/>
        </p:spPr>
        <p:txBody>
          <a:bodyPr wrap="square" rtlCol="0">
            <a:spAutoFit/>
          </a:bodyPr>
          <a:lstStyle/>
          <a:p>
            <a:r>
              <a:rPr lang="en-US" sz="2300" b="1" dirty="0">
                <a:latin typeface="Arial" panose="020B0604020202020204" pitchFamily="34" charset="0"/>
                <a:cs typeface="Arial" panose="020B0604020202020204" pitchFamily="34" charset="0"/>
              </a:rPr>
              <a:t>Government of Canada, “Distribution of Effect Size Estimates (RECIDIVISM)”,2022</a:t>
            </a:r>
            <a:r>
              <a:rPr lang="en-US" sz="2400" b="1" dirty="0">
                <a:latin typeface="Arial" panose="020B0604020202020204" pitchFamily="34" charset="0"/>
                <a:cs typeface="Arial" panose="020B0604020202020204" pitchFamily="34" charset="0"/>
              </a:rPr>
              <a:t>.</a:t>
            </a:r>
          </a:p>
        </p:txBody>
      </p:sp>
      <p:sp>
        <p:nvSpPr>
          <p:cNvPr id="13" name="TextBox 12">
            <a:extLst>
              <a:ext uri="{FF2B5EF4-FFF2-40B4-BE49-F238E27FC236}">
                <a16:creationId xmlns:a16="http://schemas.microsoft.com/office/drawing/2014/main" id="{C0DA0B63-159B-FFBB-26DE-608D4DAA1309}"/>
              </a:ext>
            </a:extLst>
          </p:cNvPr>
          <p:cNvSpPr txBox="1"/>
          <p:nvPr/>
        </p:nvSpPr>
        <p:spPr>
          <a:xfrm>
            <a:off x="10672309" y="21388177"/>
            <a:ext cx="13074675" cy="742960"/>
          </a:xfrm>
          <a:prstGeom prst="rect">
            <a:avLst/>
          </a:prstGeom>
          <a:noFill/>
        </p:spPr>
        <p:txBody>
          <a:bodyPr wrap="square" rtlCol="0">
            <a:spAutoFit/>
          </a:bodyPr>
          <a:lstStyle/>
          <a:p>
            <a:r>
              <a:rPr lang="en-US" sz="2200" b="1" dirty="0">
                <a:latin typeface="Arial" panose="020B0604020202020204" pitchFamily="34" charset="0"/>
                <a:cs typeface="Arial" panose="020B0604020202020204" pitchFamily="34" charset="0"/>
              </a:rPr>
              <a:t>Dustin Chambers, “The removal of gray paint from "Roti" Mural”, 2012. Atlanta, GA. 2012.</a:t>
            </a:r>
          </a:p>
          <a:p>
            <a:endParaRPr lang="en-US" dirty="0"/>
          </a:p>
        </p:txBody>
      </p:sp>
    </p:spTree>
  </p:cSld>
  <p:clrMapOvr>
    <a:masterClrMapping/>
  </p:clrMapOvr>
  <p:transition advClick="0"/>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65"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23653</TotalTime>
  <Words>917</Words>
  <Application>Microsoft Macintosh PowerPoint</Application>
  <PresentationFormat>Custom</PresentationFormat>
  <Paragraphs>28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Helvetica</vt:lpstr>
      <vt:lpstr>Times New Roman</vt:lpstr>
      <vt:lpstr>Wingdings</vt:lpstr>
      <vt:lpstr>Blank Presentation</vt:lpstr>
      <vt:lpstr>PowerPoint Presentation</vt:lpstr>
    </vt:vector>
  </TitlesOfParts>
  <Company>UNSW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Medical Illustration Unit</dc:creator>
  <cp:lastModifiedBy>Eash, Madelynne</cp:lastModifiedBy>
  <cp:revision>640</cp:revision>
  <cp:lastPrinted>1999-09-02T03:17:39Z</cp:lastPrinted>
  <dcterms:created xsi:type="dcterms:W3CDTF">2010-03-04T14:50:01Z</dcterms:created>
  <dcterms:modified xsi:type="dcterms:W3CDTF">2025-04-08T13:38:46Z</dcterms:modified>
</cp:coreProperties>
</file>